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66" r:id="rId2"/>
    <p:sldId id="269" r:id="rId3"/>
    <p:sldId id="270" r:id="rId4"/>
    <p:sldId id="402" r:id="rId5"/>
    <p:sldId id="403" r:id="rId6"/>
    <p:sldId id="407" r:id="rId7"/>
    <p:sldId id="286" r:id="rId8"/>
    <p:sldId id="279" r:id="rId9"/>
    <p:sldId id="405" r:id="rId10"/>
    <p:sldId id="406" r:id="rId11"/>
    <p:sldId id="296" r:id="rId12"/>
    <p:sldId id="287" r:id="rId13"/>
    <p:sldId id="273"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4E24460B-B937-4E26-B27B-9258930B18F0}">
          <p14:sldIdLst>
            <p14:sldId id="266"/>
          </p14:sldIdLst>
        </p14:section>
        <p14:section name="目录页" id="{8B3D2292-D78A-4E26-B5F7-1CABA3C8889A}">
          <p14:sldIdLst>
            <p14:sldId id="269"/>
          </p14:sldIdLst>
        </p14:section>
        <p14:section name="第一部分" id="{6F90C9AE-ABD7-4C3F-BF81-9C0A120510F2}">
          <p14:sldIdLst>
            <p14:sldId id="270"/>
            <p14:sldId id="402"/>
            <p14:sldId id="403"/>
            <p14:sldId id="407"/>
            <p14:sldId id="286"/>
            <p14:sldId id="279"/>
            <p14:sldId id="405"/>
            <p14:sldId id="406"/>
            <p14:sldId id="296"/>
            <p14:sldId id="287"/>
            <p14:sldId id="273"/>
          </p14:sldIdLst>
        </p14:section>
      </p14:sectionLst>
    </p:ext>
    <p:ext uri="{EFAFB233-063F-42B5-8137-9DF3F51BA10A}">
      <p15:sldGuideLst xmlns:p15="http://schemas.microsoft.com/office/powerpoint/2012/main">
        <p15:guide id="2" pos="7310" userDrawn="1">
          <p15:clr>
            <a:srgbClr val="A4A3A4"/>
          </p15:clr>
        </p15:guide>
        <p15:guide id="3" pos="370" userDrawn="1">
          <p15:clr>
            <a:srgbClr val="A4A3A4"/>
          </p15:clr>
        </p15:guide>
        <p15:guide id="4" orient="horz" pos="346" userDrawn="1">
          <p15:clr>
            <a:srgbClr val="A4A3A4"/>
          </p15:clr>
        </p15:guide>
        <p15:guide id="5" orient="horz" pos="397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康 智通" initials="康" lastIdx="1" clrIdx="0">
    <p:extLst>
      <p:ext uri="{19B8F6BF-5375-455C-9EA6-DF929625EA0E}">
        <p15:presenceInfo xmlns:p15="http://schemas.microsoft.com/office/powerpoint/2012/main" userId="0171122b50c3fa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1F7"/>
    <a:srgbClr val="F0DEF4"/>
    <a:srgbClr val="F2E4F5"/>
    <a:srgbClr val="F7F5F8"/>
    <a:srgbClr val="F8F8F8"/>
    <a:srgbClr val="641C78"/>
    <a:srgbClr val="249CD1"/>
    <a:srgbClr val="AB7B61"/>
    <a:srgbClr val="0483D4"/>
    <a:srgbClr val="0072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48" autoAdjust="0"/>
    <p:restoredTop sz="94993" autoAdjust="0"/>
  </p:normalViewPr>
  <p:slideViewPr>
    <p:cSldViewPr snapToGrid="0">
      <p:cViewPr varScale="1">
        <p:scale>
          <a:sx n="89" d="100"/>
          <a:sy n="89" d="100"/>
        </p:scale>
        <p:origin x="571" y="82"/>
      </p:cViewPr>
      <p:guideLst>
        <p:guide pos="7310"/>
        <p:guide pos="370"/>
        <p:guide orient="horz" pos="346"/>
        <p:guide orient="horz" pos="3974"/>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109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620FEC-EC65-4DD8-8086-22A60ECD8542}" type="datetimeFigureOut">
              <a:rPr lang="zh-CN" altLang="en-US" smtClean="0"/>
              <a:t>2025/1/8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AC09FB-02EF-4339-808B-49FC929310C7}" type="slidenum">
              <a:rPr lang="zh-CN" altLang="en-US" smtClean="0"/>
              <a:t>‹#›</a:t>
            </a:fld>
            <a:endParaRPr lang="zh-CN" altLang="en-US"/>
          </a:p>
        </p:txBody>
      </p:sp>
    </p:spTree>
    <p:extLst>
      <p:ext uri="{BB962C8B-B14F-4D97-AF65-F5344CB8AC3E}">
        <p14:creationId xmlns:p14="http://schemas.microsoft.com/office/powerpoint/2010/main" val="2137624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5B35E0A-5BBF-4F0B-B2D3-522D200E3FD8}"/>
              </a:ext>
            </a:extLst>
          </p:cNvPr>
          <p:cNvPicPr>
            <a:picLocks noChangeAspect="1" noChangeArrowheads="1"/>
          </p:cNvPicPr>
          <p:nvPr userDrawn="1"/>
        </p:nvPicPr>
        <p:blipFill>
          <a:blip r:embed="rId2" cstate="screen">
            <a:lum bright="70000" contrast="-70000"/>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0" y="0"/>
            <a:ext cx="12192000" cy="6854612"/>
          </a:xfrm>
          <a:custGeom>
            <a:avLst/>
            <a:gdLst>
              <a:gd name="connsiteX0" fmla="*/ 0 w 12192000"/>
              <a:gd name="connsiteY0" fmla="*/ 0 h 6854612"/>
              <a:gd name="connsiteX1" fmla="*/ 12192000 w 12192000"/>
              <a:gd name="connsiteY1" fmla="*/ 0 h 6854612"/>
              <a:gd name="connsiteX2" fmla="*/ 12192000 w 12192000"/>
              <a:gd name="connsiteY2" fmla="*/ 6854612 h 6854612"/>
              <a:gd name="connsiteX3" fmla="*/ 0 w 12192000"/>
              <a:gd name="connsiteY3" fmla="*/ 6854612 h 6854612"/>
            </a:gdLst>
            <a:ahLst/>
            <a:cxnLst>
              <a:cxn ang="0">
                <a:pos x="connsiteX0" y="connsiteY0"/>
              </a:cxn>
              <a:cxn ang="0">
                <a:pos x="connsiteX1" y="connsiteY1"/>
              </a:cxn>
              <a:cxn ang="0">
                <a:pos x="connsiteX2" y="connsiteY2"/>
              </a:cxn>
              <a:cxn ang="0">
                <a:pos x="connsiteX3" y="connsiteY3"/>
              </a:cxn>
            </a:cxnLst>
            <a:rect l="l" t="t" r="r" b="b"/>
            <a:pathLst>
              <a:path w="12192000" h="6854612">
                <a:moveTo>
                  <a:pt x="0" y="0"/>
                </a:moveTo>
                <a:lnTo>
                  <a:pt x="12192000" y="0"/>
                </a:lnTo>
                <a:lnTo>
                  <a:pt x="12192000" y="6854612"/>
                </a:lnTo>
                <a:lnTo>
                  <a:pt x="0" y="6854612"/>
                </a:lnTo>
                <a:close/>
              </a:path>
            </a:pathLst>
          </a:cu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82F29D17-6DC2-4070-AE16-5C437545543B}"/>
              </a:ext>
            </a:extLst>
          </p:cNvPr>
          <p:cNvSpPr/>
          <p:nvPr userDrawn="1"/>
        </p:nvSpPr>
        <p:spPr>
          <a:xfrm>
            <a:off x="0" y="0"/>
            <a:ext cx="12192000" cy="685800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任意多边形: 形状 4">
            <a:extLst>
              <a:ext uri="{FF2B5EF4-FFF2-40B4-BE49-F238E27FC236}">
                <a16:creationId xmlns:a16="http://schemas.microsoft.com/office/drawing/2014/main" id="{2E596110-7E49-4C3C-BA4E-E657E2391BFE}"/>
              </a:ext>
            </a:extLst>
          </p:cNvPr>
          <p:cNvSpPr/>
          <p:nvPr userDrawn="1"/>
        </p:nvSpPr>
        <p:spPr>
          <a:xfrm rot="21348975">
            <a:off x="4559" y="6093313"/>
            <a:ext cx="12230138" cy="1207270"/>
          </a:xfrm>
          <a:custGeom>
            <a:avLst/>
            <a:gdLst>
              <a:gd name="connsiteX0" fmla="*/ 12230138 w 12230138"/>
              <a:gd name="connsiteY0" fmla="*/ 241748 h 1207270"/>
              <a:gd name="connsiteX1" fmla="*/ 12159510 w 12230138"/>
              <a:gd name="connsiteY1" fmla="*/ 1207270 h 1207270"/>
              <a:gd name="connsiteX2" fmla="*/ 0 w 12230138"/>
              <a:gd name="connsiteY2" fmla="*/ 317799 h 1207270"/>
              <a:gd name="connsiteX3" fmla="*/ 23247 w 12230138"/>
              <a:gd name="connsiteY3" fmla="*/ 0 h 1207270"/>
              <a:gd name="connsiteX4" fmla="*/ 485853 w 12230138"/>
              <a:gd name="connsiteY4" fmla="*/ 71819 h 1207270"/>
              <a:gd name="connsiteX5" fmla="*/ 7056737 w 12230138"/>
              <a:gd name="connsiteY5" fmla="*/ 494586 h 1207270"/>
              <a:gd name="connsiteX6" fmla="*/ 11977814 w 12230138"/>
              <a:gd name="connsiteY6" fmla="*/ 268620 h 120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38" h="1207270">
                <a:moveTo>
                  <a:pt x="12230138" y="241748"/>
                </a:moveTo>
                <a:lnTo>
                  <a:pt x="12159510" y="1207270"/>
                </a:lnTo>
                <a:lnTo>
                  <a:pt x="0" y="317799"/>
                </a:lnTo>
                <a:lnTo>
                  <a:pt x="23247" y="0"/>
                </a:lnTo>
                <a:lnTo>
                  <a:pt x="485853" y="71819"/>
                </a:lnTo>
                <a:cubicBezTo>
                  <a:pt x="2340259" y="338041"/>
                  <a:pt x="4607941" y="494585"/>
                  <a:pt x="7056737" y="494586"/>
                </a:cubicBezTo>
                <a:cubicBezTo>
                  <a:pt x="8819871" y="494586"/>
                  <a:pt x="10489115" y="413433"/>
                  <a:pt x="11977814" y="26862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sp>
        <p:nvSpPr>
          <p:cNvPr id="6" name="任意多边形: 形状 5">
            <a:extLst>
              <a:ext uri="{FF2B5EF4-FFF2-40B4-BE49-F238E27FC236}">
                <a16:creationId xmlns:a16="http://schemas.microsoft.com/office/drawing/2014/main" id="{EEC2466B-EA79-4047-8886-321920E8E572}"/>
              </a:ext>
            </a:extLst>
          </p:cNvPr>
          <p:cNvSpPr/>
          <p:nvPr userDrawn="1"/>
        </p:nvSpPr>
        <p:spPr>
          <a:xfrm rot="21348975">
            <a:off x="6888" y="6157094"/>
            <a:ext cx="12224929" cy="1143594"/>
          </a:xfrm>
          <a:custGeom>
            <a:avLst/>
            <a:gdLst>
              <a:gd name="connsiteX0" fmla="*/ 12224929 w 12224929"/>
              <a:gd name="connsiteY0" fmla="*/ 249289 h 1143594"/>
              <a:gd name="connsiteX1" fmla="*/ 12159511 w 12224929"/>
              <a:gd name="connsiteY1" fmla="*/ 1143594 h 1143594"/>
              <a:gd name="connsiteX2" fmla="*/ 0 w 12224929"/>
              <a:gd name="connsiteY2" fmla="*/ 254122 h 1143594"/>
              <a:gd name="connsiteX3" fmla="*/ 18589 w 12224929"/>
              <a:gd name="connsiteY3" fmla="*/ 0 h 1143594"/>
              <a:gd name="connsiteX4" fmla="*/ 568648 w 12224929"/>
              <a:gd name="connsiteY4" fmla="*/ 80902 h 1143594"/>
              <a:gd name="connsiteX5" fmla="*/ 7132322 w 12224929"/>
              <a:gd name="connsiteY5" fmla="*/ 480979 h 1143594"/>
              <a:gd name="connsiteX6" fmla="*/ 12047999 w 12224929"/>
              <a:gd name="connsiteY6" fmla="*/ 267141 h 114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4929" h="1143594">
                <a:moveTo>
                  <a:pt x="12224929" y="249289"/>
                </a:moveTo>
                <a:lnTo>
                  <a:pt x="12159511" y="1143594"/>
                </a:lnTo>
                <a:lnTo>
                  <a:pt x="0" y="254122"/>
                </a:lnTo>
                <a:lnTo>
                  <a:pt x="18589" y="0"/>
                </a:lnTo>
                <a:lnTo>
                  <a:pt x="568648" y="80902"/>
                </a:lnTo>
                <a:cubicBezTo>
                  <a:pt x="2421019" y="332836"/>
                  <a:pt x="4686213" y="480979"/>
                  <a:pt x="7132322" y="480979"/>
                </a:cubicBezTo>
                <a:cubicBezTo>
                  <a:pt x="8893521" y="480979"/>
                  <a:pt x="10560933" y="404182"/>
                  <a:pt x="12047999" y="26714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pic>
        <p:nvPicPr>
          <p:cNvPr id="10" name="图片 9">
            <a:extLst>
              <a:ext uri="{FF2B5EF4-FFF2-40B4-BE49-F238E27FC236}">
                <a16:creationId xmlns:a16="http://schemas.microsoft.com/office/drawing/2014/main" id="{F634CD59-09FD-4CA7-80E1-49686F0AFDCA}"/>
              </a:ext>
            </a:extLst>
          </p:cNvPr>
          <p:cNvPicPr>
            <a:picLocks noChangeAspect="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176172" y="392520"/>
            <a:ext cx="1839657" cy="720663"/>
          </a:xfrm>
          <a:prstGeom prst="rect">
            <a:avLst/>
          </a:prstGeom>
        </p:spPr>
      </p:pic>
      <p:grpSp>
        <p:nvGrpSpPr>
          <p:cNvPr id="13" name="组合 12">
            <a:extLst>
              <a:ext uri="{FF2B5EF4-FFF2-40B4-BE49-F238E27FC236}">
                <a16:creationId xmlns:a16="http://schemas.microsoft.com/office/drawing/2014/main" id="{9992324E-8DBC-43DB-ABDB-C2DBE57BBF32}"/>
              </a:ext>
            </a:extLst>
          </p:cNvPr>
          <p:cNvGrpSpPr/>
          <p:nvPr userDrawn="1"/>
        </p:nvGrpSpPr>
        <p:grpSpPr>
          <a:xfrm>
            <a:off x="-36783" y="-548559"/>
            <a:ext cx="12211290" cy="1250022"/>
            <a:chOff x="-36783" y="-548559"/>
            <a:chExt cx="12211290" cy="1250022"/>
          </a:xfrm>
        </p:grpSpPr>
        <p:sp>
          <p:nvSpPr>
            <p:cNvPr id="11" name="任意多边形: 形状 10">
              <a:extLst>
                <a:ext uri="{FF2B5EF4-FFF2-40B4-BE49-F238E27FC236}">
                  <a16:creationId xmlns:a16="http://schemas.microsoft.com/office/drawing/2014/main" id="{4F14162F-2949-4997-9536-3306B46E03D8}"/>
                </a:ext>
              </a:extLst>
            </p:cNvPr>
            <p:cNvSpPr/>
            <p:nvPr userDrawn="1"/>
          </p:nvSpPr>
          <p:spPr>
            <a:xfrm rot="21288752" flipH="1" flipV="1">
              <a:off x="-36783" y="-533630"/>
              <a:ext cx="12211290" cy="1235093"/>
            </a:xfrm>
            <a:custGeom>
              <a:avLst/>
              <a:gdLst>
                <a:gd name="connsiteX0" fmla="*/ 11163457 w 12211290"/>
                <a:gd name="connsiteY0" fmla="*/ 1160988 h 1235093"/>
                <a:gd name="connsiteX1" fmla="*/ 0 w 12211290"/>
                <a:gd name="connsiteY1" fmla="*/ 147496 h 1235093"/>
                <a:gd name="connsiteX2" fmla="*/ 3777 w 12211290"/>
                <a:gd name="connsiteY2" fmla="*/ 105891 h 1235093"/>
                <a:gd name="connsiteX3" fmla="*/ 15318 w 12211290"/>
                <a:gd name="connsiteY3" fmla="*/ 0 h 1235093"/>
                <a:gd name="connsiteX4" fmla="*/ 322787 w 12211290"/>
                <a:gd name="connsiteY4" fmla="*/ 46333 h 1235093"/>
                <a:gd name="connsiteX5" fmla="*/ 8824857 w 12211290"/>
                <a:gd name="connsiteY5" fmla="*/ 562457 h 1235093"/>
                <a:gd name="connsiteX6" fmla="*/ 11345922 w 12211290"/>
                <a:gd name="connsiteY6" fmla="*/ 522351 h 1235093"/>
                <a:gd name="connsiteX7" fmla="*/ 12211290 w 12211290"/>
                <a:gd name="connsiteY7" fmla="*/ 487310 h 1235093"/>
                <a:gd name="connsiteX8" fmla="*/ 12143402 w 12211290"/>
                <a:gd name="connsiteY8" fmla="*/ 1235093 h 123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11290" h="1235093">
                  <a:moveTo>
                    <a:pt x="11163457" y="1160988"/>
                  </a:moveTo>
                  <a:lnTo>
                    <a:pt x="0" y="147496"/>
                  </a:lnTo>
                  <a:lnTo>
                    <a:pt x="3777" y="105891"/>
                  </a:lnTo>
                  <a:lnTo>
                    <a:pt x="15318" y="0"/>
                  </a:lnTo>
                  <a:lnTo>
                    <a:pt x="322787" y="46333"/>
                  </a:lnTo>
                  <a:cubicBezTo>
                    <a:pt x="2629312" y="368658"/>
                    <a:pt x="5592614" y="562457"/>
                    <a:pt x="8824857" y="562457"/>
                  </a:cubicBezTo>
                  <a:cubicBezTo>
                    <a:pt x="9686788" y="562457"/>
                    <a:pt x="10529594" y="548675"/>
                    <a:pt x="11345922" y="522351"/>
                  </a:cubicBezTo>
                  <a:lnTo>
                    <a:pt x="12211290" y="487310"/>
                  </a:lnTo>
                  <a:lnTo>
                    <a:pt x="12143402" y="1235093"/>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sp>
          <p:nvSpPr>
            <p:cNvPr id="12" name="任意多边形: 形状 11">
              <a:extLst>
                <a:ext uri="{FF2B5EF4-FFF2-40B4-BE49-F238E27FC236}">
                  <a16:creationId xmlns:a16="http://schemas.microsoft.com/office/drawing/2014/main" id="{6636B8AB-3148-4CBE-B815-A2308D8D9201}"/>
                </a:ext>
              </a:extLst>
            </p:cNvPr>
            <p:cNvSpPr/>
            <p:nvPr userDrawn="1"/>
          </p:nvSpPr>
          <p:spPr>
            <a:xfrm rot="21288752" flipH="1" flipV="1">
              <a:off x="-32621" y="-548559"/>
              <a:ext cx="12205248" cy="1223236"/>
            </a:xfrm>
            <a:custGeom>
              <a:avLst/>
              <a:gdLst>
                <a:gd name="connsiteX0" fmla="*/ 12142064 w 12205248"/>
                <a:gd name="connsiteY0" fmla="*/ 1223236 h 1223236"/>
                <a:gd name="connsiteX1" fmla="*/ 0 w 12205248"/>
                <a:gd name="connsiteY1" fmla="*/ 120900 h 1223236"/>
                <a:gd name="connsiteX2" fmla="*/ 10976 w 12205248"/>
                <a:gd name="connsiteY2" fmla="*/ 0 h 1223236"/>
                <a:gd name="connsiteX3" fmla="*/ 399178 w 12205248"/>
                <a:gd name="connsiteY3" fmla="*/ 58260 h 1223236"/>
                <a:gd name="connsiteX4" fmla="*/ 9146501 w 12205248"/>
                <a:gd name="connsiteY4" fmla="*/ 587117 h 1223236"/>
                <a:gd name="connsiteX5" fmla="*/ 11740290 w 12205248"/>
                <a:gd name="connsiteY5" fmla="*/ 546021 h 1223236"/>
                <a:gd name="connsiteX6" fmla="*/ 12205248 w 12205248"/>
                <a:gd name="connsiteY6" fmla="*/ 527271 h 122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5248" h="1223236">
                  <a:moveTo>
                    <a:pt x="12142064" y="1223236"/>
                  </a:moveTo>
                  <a:lnTo>
                    <a:pt x="0" y="120900"/>
                  </a:lnTo>
                  <a:lnTo>
                    <a:pt x="10976" y="0"/>
                  </a:lnTo>
                  <a:lnTo>
                    <a:pt x="399178" y="58260"/>
                  </a:lnTo>
                  <a:cubicBezTo>
                    <a:pt x="2772238" y="388536"/>
                    <a:pt x="5821020" y="587117"/>
                    <a:pt x="9146501" y="587117"/>
                  </a:cubicBezTo>
                  <a:cubicBezTo>
                    <a:pt x="10033296" y="587117"/>
                    <a:pt x="10900414" y="572995"/>
                    <a:pt x="11740290" y="546021"/>
                  </a:cubicBezTo>
                  <a:lnTo>
                    <a:pt x="12205248" y="52727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grpSp>
    </p:spTree>
    <p:extLst>
      <p:ext uri="{BB962C8B-B14F-4D97-AF65-F5344CB8AC3E}">
        <p14:creationId xmlns:p14="http://schemas.microsoft.com/office/powerpoint/2010/main" val="3731772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目录页">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797D0D2-82B2-4756-8A66-C1CAB8BA4FC3}"/>
              </a:ext>
            </a:extLst>
          </p:cNvPr>
          <p:cNvPicPr>
            <a:picLocks noChangeAspect="1" noChangeArrowheads="1"/>
          </p:cNvPicPr>
          <p:nvPr userDrawn="1"/>
        </p:nvPicPr>
        <p:blipFill>
          <a:blip r:embed="rId2" cstate="screen">
            <a:lum bright="70000" contrast="-70000"/>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D082F56B-8238-41C3-976E-7C3248E1ADC2}"/>
              </a:ext>
            </a:extLst>
          </p:cNvPr>
          <p:cNvSpPr/>
          <p:nvPr userDrawn="1"/>
        </p:nvSpPr>
        <p:spPr>
          <a:xfrm>
            <a:off x="0" y="0"/>
            <a:ext cx="12192000" cy="6858000"/>
          </a:xfrm>
          <a:prstGeom prst="rect">
            <a:avLst/>
          </a:pr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任意多边形: 形状 8">
            <a:extLst>
              <a:ext uri="{FF2B5EF4-FFF2-40B4-BE49-F238E27FC236}">
                <a16:creationId xmlns:a16="http://schemas.microsoft.com/office/drawing/2014/main" id="{E0A88050-02E2-42BF-9549-2EB58912F8F8}"/>
              </a:ext>
            </a:extLst>
          </p:cNvPr>
          <p:cNvSpPr/>
          <p:nvPr userDrawn="1"/>
        </p:nvSpPr>
        <p:spPr>
          <a:xfrm>
            <a:off x="658762" y="-2"/>
            <a:ext cx="3755922" cy="6007512"/>
          </a:xfrm>
          <a:custGeom>
            <a:avLst/>
            <a:gdLst>
              <a:gd name="connsiteX0" fmla="*/ 0 w 3657600"/>
              <a:gd name="connsiteY0" fmla="*/ 0 h 6169742"/>
              <a:gd name="connsiteX1" fmla="*/ 3657600 w 3657600"/>
              <a:gd name="connsiteY1" fmla="*/ 0 h 6169742"/>
              <a:gd name="connsiteX2" fmla="*/ 3657600 w 3657600"/>
              <a:gd name="connsiteY2" fmla="*/ 4296697 h 6169742"/>
              <a:gd name="connsiteX3" fmla="*/ 3655366 w 3657600"/>
              <a:gd name="connsiteY3" fmla="*/ 4296697 h 6169742"/>
              <a:gd name="connsiteX4" fmla="*/ 3657600 w 3657600"/>
              <a:gd name="connsiteY4" fmla="*/ 4340942 h 6169742"/>
              <a:gd name="connsiteX5" fmla="*/ 1828800 w 3657600"/>
              <a:gd name="connsiteY5" fmla="*/ 6169742 h 6169742"/>
              <a:gd name="connsiteX6" fmla="*/ 0 w 3657600"/>
              <a:gd name="connsiteY6" fmla="*/ 4340942 h 6169742"/>
              <a:gd name="connsiteX7" fmla="*/ 2234 w 3657600"/>
              <a:gd name="connsiteY7" fmla="*/ 4296697 h 6169742"/>
              <a:gd name="connsiteX8" fmla="*/ 0 w 3657600"/>
              <a:gd name="connsiteY8" fmla="*/ 4296697 h 616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7600" h="6169742">
                <a:moveTo>
                  <a:pt x="0" y="0"/>
                </a:moveTo>
                <a:lnTo>
                  <a:pt x="3657600" y="0"/>
                </a:lnTo>
                <a:lnTo>
                  <a:pt x="3657600" y="4296697"/>
                </a:lnTo>
                <a:lnTo>
                  <a:pt x="3655366" y="4296697"/>
                </a:lnTo>
                <a:lnTo>
                  <a:pt x="3657600" y="4340942"/>
                </a:lnTo>
                <a:cubicBezTo>
                  <a:pt x="3657600" y="5350960"/>
                  <a:pt x="2838818" y="6169742"/>
                  <a:pt x="1828800" y="6169742"/>
                </a:cubicBezTo>
                <a:cubicBezTo>
                  <a:pt x="818782" y="6169742"/>
                  <a:pt x="0" y="5350960"/>
                  <a:pt x="0" y="4340942"/>
                </a:cubicBezTo>
                <a:lnTo>
                  <a:pt x="2234" y="4296697"/>
                </a:lnTo>
                <a:lnTo>
                  <a:pt x="0" y="429669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 name="组合 9">
            <a:extLst>
              <a:ext uri="{FF2B5EF4-FFF2-40B4-BE49-F238E27FC236}">
                <a16:creationId xmlns:a16="http://schemas.microsoft.com/office/drawing/2014/main" id="{BE289A94-FC84-4DB1-9706-3E77C5624C29}"/>
              </a:ext>
            </a:extLst>
          </p:cNvPr>
          <p:cNvGrpSpPr/>
          <p:nvPr userDrawn="1"/>
        </p:nvGrpSpPr>
        <p:grpSpPr>
          <a:xfrm>
            <a:off x="1405921" y="293562"/>
            <a:ext cx="2261604" cy="1585050"/>
            <a:chOff x="1329736" y="293562"/>
            <a:chExt cx="2261604" cy="1585050"/>
          </a:xfrm>
        </p:grpSpPr>
        <p:sp>
          <p:nvSpPr>
            <p:cNvPr id="11" name="文本框 10">
              <a:extLst>
                <a:ext uri="{FF2B5EF4-FFF2-40B4-BE49-F238E27FC236}">
                  <a16:creationId xmlns:a16="http://schemas.microsoft.com/office/drawing/2014/main" id="{AE481E0F-0CC9-487D-9844-746EC39240BC}"/>
                </a:ext>
              </a:extLst>
            </p:cNvPr>
            <p:cNvSpPr txBox="1"/>
            <p:nvPr/>
          </p:nvSpPr>
          <p:spPr>
            <a:xfrm>
              <a:off x="1329736" y="293562"/>
              <a:ext cx="1231106" cy="1477328"/>
            </a:xfrm>
            <a:prstGeom prst="rect">
              <a:avLst/>
            </a:prstGeom>
            <a:noFill/>
          </p:spPr>
          <p:txBody>
            <a:bodyPr wrap="none" lIns="0" tIns="0" rIns="0" bIns="0" rtlCol="0">
              <a:spAutoFit/>
            </a:bodyPr>
            <a:lstStyle/>
            <a:p>
              <a:pPr algn="l"/>
              <a:r>
                <a:rPr lang="zh-CN" altLang="en-US" sz="9600" dirty="0">
                  <a:solidFill>
                    <a:schemeClr val="bg1">
                      <a:lumMod val="100000"/>
                    </a:schemeClr>
                  </a:solidFill>
                  <a:effectLst/>
                  <a:latin typeface="演示秋鸿楷" panose="00000500000000000000" pitchFamily="2" charset="-122"/>
                  <a:ea typeface="演示秋鸿楷" panose="00000500000000000000" pitchFamily="2" charset="-122"/>
                </a:rPr>
                <a:t>目</a:t>
              </a:r>
            </a:p>
          </p:txBody>
        </p:sp>
        <p:sp>
          <p:nvSpPr>
            <p:cNvPr id="12" name="文本框 11">
              <a:extLst>
                <a:ext uri="{FF2B5EF4-FFF2-40B4-BE49-F238E27FC236}">
                  <a16:creationId xmlns:a16="http://schemas.microsoft.com/office/drawing/2014/main" id="{9F11EEDE-BA40-4B38-95A1-C8965F411FF0}"/>
                </a:ext>
              </a:extLst>
            </p:cNvPr>
            <p:cNvSpPr txBox="1"/>
            <p:nvPr/>
          </p:nvSpPr>
          <p:spPr>
            <a:xfrm>
              <a:off x="2462826" y="336180"/>
              <a:ext cx="1128514" cy="1354217"/>
            </a:xfrm>
            <a:prstGeom prst="rect">
              <a:avLst/>
            </a:prstGeom>
            <a:noFill/>
          </p:spPr>
          <p:txBody>
            <a:bodyPr wrap="none" lIns="0" tIns="0" rIns="0" bIns="0" rtlCol="0">
              <a:spAutoFit/>
            </a:bodyPr>
            <a:lstStyle/>
            <a:p>
              <a:pPr algn="l"/>
              <a:r>
                <a:rPr lang="zh-CN" altLang="en-US" sz="8800" dirty="0">
                  <a:solidFill>
                    <a:schemeClr val="bg1">
                      <a:lumMod val="100000"/>
                    </a:schemeClr>
                  </a:solidFill>
                  <a:effectLst/>
                  <a:latin typeface="演示秋鸿楷" panose="00000500000000000000" pitchFamily="2" charset="-122"/>
                  <a:ea typeface="演示秋鸿楷" panose="00000500000000000000" pitchFamily="2" charset="-122"/>
                </a:rPr>
                <a:t>录</a:t>
              </a:r>
            </a:p>
          </p:txBody>
        </p:sp>
        <p:sp>
          <p:nvSpPr>
            <p:cNvPr id="13" name="文本框 12">
              <a:extLst>
                <a:ext uri="{FF2B5EF4-FFF2-40B4-BE49-F238E27FC236}">
                  <a16:creationId xmlns:a16="http://schemas.microsoft.com/office/drawing/2014/main" id="{8A82148C-A672-4779-A6E5-7E53CD225541}"/>
                </a:ext>
              </a:extLst>
            </p:cNvPr>
            <p:cNvSpPr txBox="1"/>
            <p:nvPr/>
          </p:nvSpPr>
          <p:spPr>
            <a:xfrm>
              <a:off x="1651016" y="1663168"/>
              <a:ext cx="1656986" cy="215444"/>
            </a:xfrm>
            <a:prstGeom prst="rect">
              <a:avLst/>
            </a:prstGeom>
            <a:noFill/>
          </p:spPr>
          <p:txBody>
            <a:bodyPr wrap="square" lIns="0" tIns="0" rIns="0" bIns="0" rtlCol="0">
              <a:spAutoFit/>
            </a:bodyPr>
            <a:lstStyle/>
            <a:p>
              <a:pPr algn="dist"/>
              <a:r>
                <a:rPr lang="en-US" altLang="zh-CN" sz="1400" dirty="0">
                  <a:solidFill>
                    <a:schemeClr val="bg1"/>
                  </a:solidFill>
                </a:rPr>
                <a:t>CONTENTS</a:t>
              </a:r>
              <a:endParaRPr lang="zh-CN" altLang="en-US" sz="1400" dirty="0">
                <a:solidFill>
                  <a:schemeClr val="bg1"/>
                </a:solidFill>
              </a:endParaRPr>
            </a:p>
          </p:txBody>
        </p:sp>
      </p:grpSp>
      <p:grpSp>
        <p:nvGrpSpPr>
          <p:cNvPr id="14" name="组合 13">
            <a:extLst>
              <a:ext uri="{FF2B5EF4-FFF2-40B4-BE49-F238E27FC236}">
                <a16:creationId xmlns:a16="http://schemas.microsoft.com/office/drawing/2014/main" id="{2FE9A09F-16E6-4629-9E38-7D5D4EEBDFB7}"/>
              </a:ext>
            </a:extLst>
          </p:cNvPr>
          <p:cNvGrpSpPr/>
          <p:nvPr userDrawn="1"/>
        </p:nvGrpSpPr>
        <p:grpSpPr>
          <a:xfrm>
            <a:off x="4559" y="6093313"/>
            <a:ext cx="12230138" cy="1207375"/>
            <a:chOff x="4559" y="6093313"/>
            <a:chExt cx="12230138" cy="1207375"/>
          </a:xfrm>
        </p:grpSpPr>
        <p:sp>
          <p:nvSpPr>
            <p:cNvPr id="15" name="任意多边形: 形状 14">
              <a:extLst>
                <a:ext uri="{FF2B5EF4-FFF2-40B4-BE49-F238E27FC236}">
                  <a16:creationId xmlns:a16="http://schemas.microsoft.com/office/drawing/2014/main" id="{E0731FA1-3863-4E1E-A5F6-1313BC75572F}"/>
                </a:ext>
              </a:extLst>
            </p:cNvPr>
            <p:cNvSpPr/>
            <p:nvPr userDrawn="1"/>
          </p:nvSpPr>
          <p:spPr>
            <a:xfrm rot="21348975">
              <a:off x="4559" y="6093313"/>
              <a:ext cx="12230138" cy="1207270"/>
            </a:xfrm>
            <a:custGeom>
              <a:avLst/>
              <a:gdLst>
                <a:gd name="connsiteX0" fmla="*/ 12230138 w 12230138"/>
                <a:gd name="connsiteY0" fmla="*/ 241748 h 1207270"/>
                <a:gd name="connsiteX1" fmla="*/ 12159510 w 12230138"/>
                <a:gd name="connsiteY1" fmla="*/ 1207270 h 1207270"/>
                <a:gd name="connsiteX2" fmla="*/ 0 w 12230138"/>
                <a:gd name="connsiteY2" fmla="*/ 317799 h 1207270"/>
                <a:gd name="connsiteX3" fmla="*/ 23247 w 12230138"/>
                <a:gd name="connsiteY3" fmla="*/ 0 h 1207270"/>
                <a:gd name="connsiteX4" fmla="*/ 485853 w 12230138"/>
                <a:gd name="connsiteY4" fmla="*/ 71819 h 1207270"/>
                <a:gd name="connsiteX5" fmla="*/ 7056737 w 12230138"/>
                <a:gd name="connsiteY5" fmla="*/ 494586 h 1207270"/>
                <a:gd name="connsiteX6" fmla="*/ 11977814 w 12230138"/>
                <a:gd name="connsiteY6" fmla="*/ 268620 h 120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38" h="1207270">
                  <a:moveTo>
                    <a:pt x="12230138" y="241748"/>
                  </a:moveTo>
                  <a:lnTo>
                    <a:pt x="12159510" y="1207270"/>
                  </a:lnTo>
                  <a:lnTo>
                    <a:pt x="0" y="317799"/>
                  </a:lnTo>
                  <a:lnTo>
                    <a:pt x="23247" y="0"/>
                  </a:lnTo>
                  <a:lnTo>
                    <a:pt x="485853" y="71819"/>
                  </a:lnTo>
                  <a:cubicBezTo>
                    <a:pt x="2340259" y="338041"/>
                    <a:pt x="4607941" y="494585"/>
                    <a:pt x="7056737" y="494586"/>
                  </a:cubicBezTo>
                  <a:cubicBezTo>
                    <a:pt x="8819871" y="494586"/>
                    <a:pt x="10489115" y="413433"/>
                    <a:pt x="11977814" y="26862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sp>
          <p:nvSpPr>
            <p:cNvPr id="16" name="任意多边形: 形状 15">
              <a:extLst>
                <a:ext uri="{FF2B5EF4-FFF2-40B4-BE49-F238E27FC236}">
                  <a16:creationId xmlns:a16="http://schemas.microsoft.com/office/drawing/2014/main" id="{551030E4-1B27-4B73-98B5-F5B808F893DD}"/>
                </a:ext>
              </a:extLst>
            </p:cNvPr>
            <p:cNvSpPr/>
            <p:nvPr/>
          </p:nvSpPr>
          <p:spPr>
            <a:xfrm rot="21348975">
              <a:off x="6888" y="6157094"/>
              <a:ext cx="12224929" cy="1143594"/>
            </a:xfrm>
            <a:custGeom>
              <a:avLst/>
              <a:gdLst>
                <a:gd name="connsiteX0" fmla="*/ 12224929 w 12224929"/>
                <a:gd name="connsiteY0" fmla="*/ 249289 h 1143594"/>
                <a:gd name="connsiteX1" fmla="*/ 12159511 w 12224929"/>
                <a:gd name="connsiteY1" fmla="*/ 1143594 h 1143594"/>
                <a:gd name="connsiteX2" fmla="*/ 0 w 12224929"/>
                <a:gd name="connsiteY2" fmla="*/ 254122 h 1143594"/>
                <a:gd name="connsiteX3" fmla="*/ 18589 w 12224929"/>
                <a:gd name="connsiteY3" fmla="*/ 0 h 1143594"/>
                <a:gd name="connsiteX4" fmla="*/ 568648 w 12224929"/>
                <a:gd name="connsiteY4" fmla="*/ 80902 h 1143594"/>
                <a:gd name="connsiteX5" fmla="*/ 7132322 w 12224929"/>
                <a:gd name="connsiteY5" fmla="*/ 480979 h 1143594"/>
                <a:gd name="connsiteX6" fmla="*/ 12047999 w 12224929"/>
                <a:gd name="connsiteY6" fmla="*/ 267141 h 114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4929" h="1143594">
                  <a:moveTo>
                    <a:pt x="12224929" y="249289"/>
                  </a:moveTo>
                  <a:lnTo>
                    <a:pt x="12159511" y="1143594"/>
                  </a:lnTo>
                  <a:lnTo>
                    <a:pt x="0" y="254122"/>
                  </a:lnTo>
                  <a:lnTo>
                    <a:pt x="18589" y="0"/>
                  </a:lnTo>
                  <a:lnTo>
                    <a:pt x="568648" y="80902"/>
                  </a:lnTo>
                  <a:cubicBezTo>
                    <a:pt x="2421019" y="332836"/>
                    <a:pt x="4686213" y="480979"/>
                    <a:pt x="7132322" y="480979"/>
                  </a:cubicBezTo>
                  <a:cubicBezTo>
                    <a:pt x="8893521" y="480979"/>
                    <a:pt x="10560933" y="404182"/>
                    <a:pt x="12047999" y="26714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grpSp>
      <p:pic>
        <p:nvPicPr>
          <p:cNvPr id="20" name="图片 19">
            <a:extLst>
              <a:ext uri="{FF2B5EF4-FFF2-40B4-BE49-F238E27FC236}">
                <a16:creationId xmlns:a16="http://schemas.microsoft.com/office/drawing/2014/main" id="{53227C0E-14FA-43E6-A950-BDC48B224F66}"/>
              </a:ext>
            </a:extLst>
          </p:cNvPr>
          <p:cNvPicPr>
            <a:picLocks noChangeAspect="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990436" y="392520"/>
            <a:ext cx="1839657" cy="720663"/>
          </a:xfrm>
          <a:prstGeom prst="rect">
            <a:avLst/>
          </a:prstGeom>
        </p:spPr>
      </p:pic>
    </p:spTree>
    <p:extLst>
      <p:ext uri="{BB962C8B-B14F-4D97-AF65-F5344CB8AC3E}">
        <p14:creationId xmlns:p14="http://schemas.microsoft.com/office/powerpoint/2010/main" val="412609723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074B0D3-DD1B-4F9D-A490-B66BDECF9B42}"/>
              </a:ext>
            </a:extLst>
          </p:cNvPr>
          <p:cNvPicPr>
            <a:picLocks noChangeAspect="1" noChangeArrowheads="1"/>
          </p:cNvPicPr>
          <p:nvPr userDrawn="1"/>
        </p:nvPicPr>
        <p:blipFill>
          <a:blip r:embed="rId2" cstate="screen">
            <a:lum bright="70000" contrast="-70000"/>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 name="Picture 5-mask">
            <a:extLst>
              <a:ext uri="{FF2B5EF4-FFF2-40B4-BE49-F238E27FC236}">
                <a16:creationId xmlns:a16="http://schemas.microsoft.com/office/drawing/2014/main" id="{CAEED894-7FEC-458D-BB0A-1530AB137004}"/>
              </a:ext>
            </a:extLst>
          </p:cNvPr>
          <p:cNvSpPr/>
          <p:nvPr userDrawn="1"/>
        </p:nvSpPr>
        <p:spPr>
          <a:xfrm>
            <a:off x="0" y="0"/>
            <a:ext cx="12192000" cy="6858000"/>
          </a:xfrm>
          <a:prstGeom prst="rect">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circle round shape">
            <a:extLst>
              <a:ext uri="{FF2B5EF4-FFF2-40B4-BE49-F238E27FC236}">
                <a16:creationId xmlns:a16="http://schemas.microsoft.com/office/drawing/2014/main" id="{094D283C-8D0D-4512-8074-2E4320C6D21E}"/>
              </a:ext>
            </a:extLst>
          </p:cNvPr>
          <p:cNvSpPr/>
          <p:nvPr userDrawn="1"/>
        </p:nvSpPr>
        <p:spPr>
          <a:xfrm>
            <a:off x="3835078" y="1168080"/>
            <a:ext cx="4521844" cy="4521840"/>
          </a:xfrm>
          <a:prstGeom prst="ellipse">
            <a:avLst/>
          </a:prstGeom>
          <a:solidFill>
            <a:schemeClr val="bg1">
              <a:alpha val="58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white"/>
              </a:solidFill>
              <a:effectLst/>
              <a:uLnTx/>
              <a:uFillTx/>
              <a:latin typeface="微软雅黑 Bold"/>
              <a:ea typeface="微软雅黑 Bold"/>
              <a:cs typeface="+mn-cs"/>
            </a:endParaRPr>
          </a:p>
        </p:txBody>
      </p:sp>
      <p:sp>
        <p:nvSpPr>
          <p:cNvPr id="9" name="circle round shape">
            <a:extLst>
              <a:ext uri="{FF2B5EF4-FFF2-40B4-BE49-F238E27FC236}">
                <a16:creationId xmlns:a16="http://schemas.microsoft.com/office/drawing/2014/main" id="{6DC0D98F-3385-4C24-AA60-75B3FEF44294}"/>
              </a:ext>
            </a:extLst>
          </p:cNvPr>
          <p:cNvSpPr/>
          <p:nvPr userDrawn="1"/>
        </p:nvSpPr>
        <p:spPr>
          <a:xfrm>
            <a:off x="4032810" y="1365813"/>
            <a:ext cx="4126380" cy="4126374"/>
          </a:xfrm>
          <a:prstGeom prst="ellipse">
            <a:avLst/>
          </a:prstGeom>
          <a:gradFill flip="none" rotWithShape="1">
            <a:gsLst>
              <a:gs pos="50000">
                <a:schemeClr val="accent1">
                  <a:lumMod val="88000"/>
                  <a:lumOff val="12000"/>
                </a:schemeClr>
              </a:gs>
              <a:gs pos="0">
                <a:schemeClr val="accent1"/>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white"/>
              </a:solidFill>
              <a:effectLst/>
              <a:uLnTx/>
              <a:uFillTx/>
              <a:latin typeface="微软雅黑 Bold"/>
              <a:ea typeface="微软雅黑 Bold"/>
              <a:cs typeface="+mn-cs"/>
            </a:endParaRPr>
          </a:p>
        </p:txBody>
      </p:sp>
      <p:sp>
        <p:nvSpPr>
          <p:cNvPr id="25" name="文本占位符 24">
            <a:extLst>
              <a:ext uri="{FF2B5EF4-FFF2-40B4-BE49-F238E27FC236}">
                <a16:creationId xmlns:a16="http://schemas.microsoft.com/office/drawing/2014/main" id="{0559426D-CC9D-4F3A-AEE6-30850E59CD86}"/>
              </a:ext>
            </a:extLst>
          </p:cNvPr>
          <p:cNvSpPr>
            <a:spLocks noGrp="1"/>
          </p:cNvSpPr>
          <p:nvPr>
            <p:ph type="body" sz="quarter" idx="10" hasCustomPrompt="1"/>
          </p:nvPr>
        </p:nvSpPr>
        <p:spPr>
          <a:xfrm>
            <a:off x="4452507" y="2088213"/>
            <a:ext cx="3333690" cy="880118"/>
          </a:xfrm>
          <a:prstGeom prst="rect">
            <a:avLst/>
          </a:prstGeom>
        </p:spPr>
        <p:txBody>
          <a:bodyPr/>
          <a:lstStyle>
            <a:lvl1pPr>
              <a:defRPr kumimoji="0" lang="zh-CN" altLang="en-US" sz="8000" i="0" u="none" strike="noStrike" kern="1200" cap="none" spc="130" normalizeH="0" baseline="0" dirty="0">
                <a:ln w="19050">
                  <a:noFill/>
                </a:ln>
                <a:solidFill>
                  <a:schemeClr val="bg1"/>
                </a:solidFill>
                <a:effectLst/>
                <a:uLnTx/>
                <a:uFillTx/>
                <a:latin typeface="+mj-lt"/>
                <a:ea typeface="腾祥魅黑简" panose="01010104010101010101" pitchFamily="2" charset="-122"/>
                <a:cs typeface="+mn-cs"/>
              </a:defRPr>
            </a:lvl1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lang="en-US" altLang="zh-CN" dirty="0"/>
              <a:t>01</a:t>
            </a:r>
            <a:endParaRPr lang="zh-CN" altLang="en-US" dirty="0"/>
          </a:p>
        </p:txBody>
      </p:sp>
      <p:sp>
        <p:nvSpPr>
          <p:cNvPr id="26" name="文本占位符 24">
            <a:extLst>
              <a:ext uri="{FF2B5EF4-FFF2-40B4-BE49-F238E27FC236}">
                <a16:creationId xmlns:a16="http://schemas.microsoft.com/office/drawing/2014/main" id="{931D5F93-ED4E-43F0-8797-304D1D4C7AD0}"/>
              </a:ext>
            </a:extLst>
          </p:cNvPr>
          <p:cNvSpPr>
            <a:spLocks noGrp="1"/>
          </p:cNvSpPr>
          <p:nvPr>
            <p:ph type="body" sz="quarter" idx="11" hasCustomPrompt="1"/>
          </p:nvPr>
        </p:nvSpPr>
        <p:spPr>
          <a:xfrm>
            <a:off x="4429155" y="3248050"/>
            <a:ext cx="3333690" cy="880118"/>
          </a:xfrm>
          <a:prstGeom prst="rect">
            <a:avLst/>
          </a:prstGeom>
        </p:spPr>
        <p:txBody>
          <a:bodyPr/>
          <a:lstStyle>
            <a:lvl1pPr marL="0" algn="ctr" defTabSz="914400" rtl="0" eaLnBrk="1" latinLnBrk="0" hangingPunct="1">
              <a:defRPr lang="zh-CN" altLang="en-US" sz="4400" kern="1200" dirty="0">
                <a:solidFill>
                  <a:schemeClr val="bg1"/>
                </a:solidFill>
                <a:latin typeface="+mj-ea"/>
                <a:ea typeface="+mj-ea"/>
                <a:cs typeface="+mn-cs"/>
              </a:defRPr>
            </a:lvl1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lang="zh-CN" altLang="en-US" dirty="0"/>
              <a:t>请输入内容</a:t>
            </a:r>
          </a:p>
        </p:txBody>
      </p:sp>
      <p:sp>
        <p:nvSpPr>
          <p:cNvPr id="28" name="文本占位符 24">
            <a:extLst>
              <a:ext uri="{FF2B5EF4-FFF2-40B4-BE49-F238E27FC236}">
                <a16:creationId xmlns:a16="http://schemas.microsoft.com/office/drawing/2014/main" id="{B46F591C-4B76-4E83-BD2A-A062DC279682}"/>
              </a:ext>
            </a:extLst>
          </p:cNvPr>
          <p:cNvSpPr>
            <a:spLocks noGrp="1"/>
          </p:cNvSpPr>
          <p:nvPr>
            <p:ph type="body" sz="quarter" idx="12" hasCustomPrompt="1"/>
          </p:nvPr>
        </p:nvSpPr>
        <p:spPr>
          <a:xfrm>
            <a:off x="4442246" y="4001686"/>
            <a:ext cx="3333690" cy="880118"/>
          </a:xfrm>
          <a:prstGeom prst="rect">
            <a:avLst/>
          </a:prstGeom>
        </p:spPr>
        <p:txBody>
          <a:bodyPr/>
          <a:lstStyle>
            <a:lvl1pPr marL="0" algn="ctr" defTabSz="914400" rtl="0" eaLnBrk="1" latinLnBrk="0" hangingPunct="1">
              <a:defRPr lang="zh-CN" altLang="en-US" sz="1200" kern="1200" dirty="0">
                <a:solidFill>
                  <a:schemeClr val="bg1">
                    <a:lumMod val="95000"/>
                  </a:schemeClr>
                </a:solidFill>
                <a:latin typeface="+mn-lt"/>
                <a:ea typeface="OPPOSans L"/>
                <a:cs typeface="+mn-cs"/>
              </a:defRPr>
            </a:lvl1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lang="en-US" altLang="zh-CN" dirty="0"/>
              <a:t>QINGSHURUNEIR</a:t>
            </a:r>
            <a:endParaRPr lang="zh-CN" altLang="en-US" dirty="0"/>
          </a:p>
        </p:txBody>
      </p:sp>
      <p:pic>
        <p:nvPicPr>
          <p:cNvPr id="15" name="图片 14">
            <a:extLst>
              <a:ext uri="{FF2B5EF4-FFF2-40B4-BE49-F238E27FC236}">
                <a16:creationId xmlns:a16="http://schemas.microsoft.com/office/drawing/2014/main" id="{FE0A0135-5FCB-4986-9DCD-32CC99B54B24}"/>
              </a:ext>
            </a:extLst>
          </p:cNvPr>
          <p:cNvPicPr>
            <a:picLocks noChangeAspect="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970422" y="392520"/>
            <a:ext cx="1839657" cy="720663"/>
          </a:xfrm>
          <a:prstGeom prst="rect">
            <a:avLst/>
          </a:prstGeom>
        </p:spPr>
      </p:pic>
    </p:spTree>
    <p:extLst>
      <p:ext uri="{BB962C8B-B14F-4D97-AF65-F5344CB8AC3E}">
        <p14:creationId xmlns:p14="http://schemas.microsoft.com/office/powerpoint/2010/main" val="408695867"/>
      </p:ext>
    </p:extLst>
  </p:cSld>
  <p:clrMapOvr>
    <a:masterClrMapping/>
  </p:clrMapOvr>
  <p:extLst>
    <p:ext uri="{DCECCB84-F9BA-43D5-87BE-67443E8EF086}">
      <p15:sldGuideLst xmlns:p15="http://schemas.microsoft.com/office/powerpoint/2012/main">
        <p15:guide id="2" pos="731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4FEA7FE1-E169-428D-9BEA-B2FB3CD4E433}"/>
              </a:ext>
            </a:extLst>
          </p:cNvPr>
          <p:cNvPicPr>
            <a:picLocks noChangeAspect="1" noChangeArrowheads="1"/>
          </p:cNvPicPr>
          <p:nvPr userDrawn="1"/>
        </p:nvPicPr>
        <p:blipFill>
          <a:blip r:embed="rId2" cstate="screen">
            <a:lum bright="70000" contrast="-70000"/>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CE1A4F8C-2323-498D-9A6F-085A2FB8AB98}"/>
              </a:ext>
            </a:extLst>
          </p:cNvPr>
          <p:cNvSpPr/>
          <p:nvPr userDrawn="1"/>
        </p:nvSpPr>
        <p:spPr>
          <a:xfrm>
            <a:off x="0" y="0"/>
            <a:ext cx="12192000" cy="6858000"/>
          </a:xfrm>
          <a:prstGeom prst="rect">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a:extLst>
              <a:ext uri="{FF2B5EF4-FFF2-40B4-BE49-F238E27FC236}">
                <a16:creationId xmlns:a16="http://schemas.microsoft.com/office/drawing/2014/main" id="{FD16021A-D36D-430E-A77F-CD38498B291E}"/>
              </a:ext>
            </a:extLst>
          </p:cNvPr>
          <p:cNvPicPr>
            <a:picLocks noChangeAspect="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981997" y="392520"/>
            <a:ext cx="1839657" cy="720663"/>
          </a:xfrm>
          <a:prstGeom prst="rect">
            <a:avLst/>
          </a:prstGeom>
        </p:spPr>
      </p:pic>
      <p:grpSp>
        <p:nvGrpSpPr>
          <p:cNvPr id="25" name="组合 24">
            <a:extLst>
              <a:ext uri="{FF2B5EF4-FFF2-40B4-BE49-F238E27FC236}">
                <a16:creationId xmlns:a16="http://schemas.microsoft.com/office/drawing/2014/main" id="{08578115-AF0A-4012-A7D6-7B76F1C0453F}"/>
              </a:ext>
            </a:extLst>
          </p:cNvPr>
          <p:cNvGrpSpPr/>
          <p:nvPr userDrawn="1"/>
        </p:nvGrpSpPr>
        <p:grpSpPr>
          <a:xfrm>
            <a:off x="4559" y="6093313"/>
            <a:ext cx="12230138" cy="1207375"/>
            <a:chOff x="4559" y="6093313"/>
            <a:chExt cx="12230138" cy="1207375"/>
          </a:xfrm>
        </p:grpSpPr>
        <p:sp>
          <p:nvSpPr>
            <p:cNvPr id="26" name="任意多边形: 形状 25">
              <a:extLst>
                <a:ext uri="{FF2B5EF4-FFF2-40B4-BE49-F238E27FC236}">
                  <a16:creationId xmlns:a16="http://schemas.microsoft.com/office/drawing/2014/main" id="{F40609CC-81FF-4925-B0AE-0117948DB654}"/>
                </a:ext>
              </a:extLst>
            </p:cNvPr>
            <p:cNvSpPr/>
            <p:nvPr userDrawn="1"/>
          </p:nvSpPr>
          <p:spPr>
            <a:xfrm rot="21348975">
              <a:off x="4559" y="6093313"/>
              <a:ext cx="12230138" cy="1207270"/>
            </a:xfrm>
            <a:custGeom>
              <a:avLst/>
              <a:gdLst>
                <a:gd name="connsiteX0" fmla="*/ 12230138 w 12230138"/>
                <a:gd name="connsiteY0" fmla="*/ 241748 h 1207270"/>
                <a:gd name="connsiteX1" fmla="*/ 12159510 w 12230138"/>
                <a:gd name="connsiteY1" fmla="*/ 1207270 h 1207270"/>
                <a:gd name="connsiteX2" fmla="*/ 0 w 12230138"/>
                <a:gd name="connsiteY2" fmla="*/ 317799 h 1207270"/>
                <a:gd name="connsiteX3" fmla="*/ 23247 w 12230138"/>
                <a:gd name="connsiteY3" fmla="*/ 0 h 1207270"/>
                <a:gd name="connsiteX4" fmla="*/ 485853 w 12230138"/>
                <a:gd name="connsiteY4" fmla="*/ 71819 h 1207270"/>
                <a:gd name="connsiteX5" fmla="*/ 7056737 w 12230138"/>
                <a:gd name="connsiteY5" fmla="*/ 494586 h 1207270"/>
                <a:gd name="connsiteX6" fmla="*/ 11977814 w 12230138"/>
                <a:gd name="connsiteY6" fmla="*/ 268620 h 120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38" h="1207270">
                  <a:moveTo>
                    <a:pt x="12230138" y="241748"/>
                  </a:moveTo>
                  <a:lnTo>
                    <a:pt x="12159510" y="1207270"/>
                  </a:lnTo>
                  <a:lnTo>
                    <a:pt x="0" y="317799"/>
                  </a:lnTo>
                  <a:lnTo>
                    <a:pt x="23247" y="0"/>
                  </a:lnTo>
                  <a:lnTo>
                    <a:pt x="485853" y="71819"/>
                  </a:lnTo>
                  <a:cubicBezTo>
                    <a:pt x="2340259" y="338041"/>
                    <a:pt x="4607941" y="494585"/>
                    <a:pt x="7056737" y="494586"/>
                  </a:cubicBezTo>
                  <a:cubicBezTo>
                    <a:pt x="8819871" y="494586"/>
                    <a:pt x="10489115" y="413433"/>
                    <a:pt x="11977814" y="26862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sp>
          <p:nvSpPr>
            <p:cNvPr id="28" name="任意多边形: 形状 27">
              <a:extLst>
                <a:ext uri="{FF2B5EF4-FFF2-40B4-BE49-F238E27FC236}">
                  <a16:creationId xmlns:a16="http://schemas.microsoft.com/office/drawing/2014/main" id="{783BFB63-3EC0-433F-BF2E-695CD1293437}"/>
                </a:ext>
              </a:extLst>
            </p:cNvPr>
            <p:cNvSpPr/>
            <p:nvPr/>
          </p:nvSpPr>
          <p:spPr>
            <a:xfrm rot="21348975">
              <a:off x="6888" y="6157094"/>
              <a:ext cx="12224929" cy="1143594"/>
            </a:xfrm>
            <a:custGeom>
              <a:avLst/>
              <a:gdLst>
                <a:gd name="connsiteX0" fmla="*/ 12224929 w 12224929"/>
                <a:gd name="connsiteY0" fmla="*/ 249289 h 1143594"/>
                <a:gd name="connsiteX1" fmla="*/ 12159511 w 12224929"/>
                <a:gd name="connsiteY1" fmla="*/ 1143594 h 1143594"/>
                <a:gd name="connsiteX2" fmla="*/ 0 w 12224929"/>
                <a:gd name="connsiteY2" fmla="*/ 254122 h 1143594"/>
                <a:gd name="connsiteX3" fmla="*/ 18589 w 12224929"/>
                <a:gd name="connsiteY3" fmla="*/ 0 h 1143594"/>
                <a:gd name="connsiteX4" fmla="*/ 568648 w 12224929"/>
                <a:gd name="connsiteY4" fmla="*/ 80902 h 1143594"/>
                <a:gd name="connsiteX5" fmla="*/ 7132322 w 12224929"/>
                <a:gd name="connsiteY5" fmla="*/ 480979 h 1143594"/>
                <a:gd name="connsiteX6" fmla="*/ 12047999 w 12224929"/>
                <a:gd name="connsiteY6" fmla="*/ 267141 h 114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4929" h="1143594">
                  <a:moveTo>
                    <a:pt x="12224929" y="249289"/>
                  </a:moveTo>
                  <a:lnTo>
                    <a:pt x="12159511" y="1143594"/>
                  </a:lnTo>
                  <a:lnTo>
                    <a:pt x="0" y="254122"/>
                  </a:lnTo>
                  <a:lnTo>
                    <a:pt x="18589" y="0"/>
                  </a:lnTo>
                  <a:lnTo>
                    <a:pt x="568648" y="80902"/>
                  </a:lnTo>
                  <a:cubicBezTo>
                    <a:pt x="2421019" y="332836"/>
                    <a:pt x="4686213" y="480979"/>
                    <a:pt x="7132322" y="480979"/>
                  </a:cubicBezTo>
                  <a:cubicBezTo>
                    <a:pt x="8893521" y="480979"/>
                    <a:pt x="10560933" y="404182"/>
                    <a:pt x="12047999" y="26714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grpSp>
      <p:grpSp>
        <p:nvGrpSpPr>
          <p:cNvPr id="24" name="组合 23">
            <a:extLst>
              <a:ext uri="{FF2B5EF4-FFF2-40B4-BE49-F238E27FC236}">
                <a16:creationId xmlns:a16="http://schemas.microsoft.com/office/drawing/2014/main" id="{9AF41A96-E384-414A-B1B6-0F0948B2F6F7}"/>
              </a:ext>
            </a:extLst>
          </p:cNvPr>
          <p:cNvGrpSpPr/>
          <p:nvPr userDrawn="1"/>
        </p:nvGrpSpPr>
        <p:grpSpPr>
          <a:xfrm rot="16200000">
            <a:off x="-204165" y="422579"/>
            <a:ext cx="569556" cy="1013524"/>
            <a:chOff x="6096000" y="-155665"/>
            <a:chExt cx="569556" cy="1013524"/>
          </a:xfrm>
          <a:solidFill>
            <a:schemeClr val="accent1">
              <a:lumMod val="20000"/>
              <a:lumOff val="80000"/>
            </a:schemeClr>
          </a:solidFill>
        </p:grpSpPr>
        <p:sp>
          <p:nvSpPr>
            <p:cNvPr id="27" name="任意多边形: 形状 26">
              <a:extLst>
                <a:ext uri="{FF2B5EF4-FFF2-40B4-BE49-F238E27FC236}">
                  <a16:creationId xmlns:a16="http://schemas.microsoft.com/office/drawing/2014/main" id="{FBB7DD8F-B7D4-4DA8-9EE4-04BDC2CC6B0F}"/>
                </a:ext>
              </a:extLst>
            </p:cNvPr>
            <p:cNvSpPr/>
            <p:nvPr/>
          </p:nvSpPr>
          <p:spPr>
            <a:xfrm rot="5400000" flipV="1">
              <a:off x="5784310" y="156025"/>
              <a:ext cx="1013523" cy="390144"/>
            </a:xfrm>
            <a:custGeom>
              <a:avLst/>
              <a:gdLst>
                <a:gd name="connsiteX0" fmla="*/ 4045058 w 4105432"/>
                <a:gd name="connsiteY0" fmla="*/ 120748 h 1580339"/>
                <a:gd name="connsiteX1" fmla="*/ 4105432 w 4105432"/>
                <a:gd name="connsiteY1" fmla="*/ 60374 h 1580339"/>
                <a:gd name="connsiteX2" fmla="*/ 4045058 w 4105432"/>
                <a:gd name="connsiteY2" fmla="*/ 0 h 1580339"/>
                <a:gd name="connsiteX3" fmla="*/ 3984684 w 4105432"/>
                <a:gd name="connsiteY3" fmla="*/ 60374 h 1580339"/>
                <a:gd name="connsiteX4" fmla="*/ 4045058 w 4105432"/>
                <a:gd name="connsiteY4" fmla="*/ 120748 h 1580339"/>
                <a:gd name="connsiteX5" fmla="*/ 3682814 w 4105432"/>
                <a:gd name="connsiteY5" fmla="*/ 120748 h 1580339"/>
                <a:gd name="connsiteX6" fmla="*/ 3743188 w 4105432"/>
                <a:gd name="connsiteY6" fmla="*/ 60374 h 1580339"/>
                <a:gd name="connsiteX7" fmla="*/ 3682814 w 4105432"/>
                <a:gd name="connsiteY7" fmla="*/ 0 h 1580339"/>
                <a:gd name="connsiteX8" fmla="*/ 3622440 w 4105432"/>
                <a:gd name="connsiteY8" fmla="*/ 60374 h 1580339"/>
                <a:gd name="connsiteX9" fmla="*/ 3682814 w 4105432"/>
                <a:gd name="connsiteY9" fmla="*/ 120748 h 1580339"/>
                <a:gd name="connsiteX10" fmla="*/ 3320570 w 4105432"/>
                <a:gd name="connsiteY10" fmla="*/ 120748 h 1580339"/>
                <a:gd name="connsiteX11" fmla="*/ 3380944 w 4105432"/>
                <a:gd name="connsiteY11" fmla="*/ 60374 h 1580339"/>
                <a:gd name="connsiteX12" fmla="*/ 3320570 w 4105432"/>
                <a:gd name="connsiteY12" fmla="*/ 0 h 1580339"/>
                <a:gd name="connsiteX13" fmla="*/ 3260196 w 4105432"/>
                <a:gd name="connsiteY13" fmla="*/ 60374 h 1580339"/>
                <a:gd name="connsiteX14" fmla="*/ 3320570 w 4105432"/>
                <a:gd name="connsiteY14" fmla="*/ 120748 h 1580339"/>
                <a:gd name="connsiteX15" fmla="*/ 2958326 w 4105432"/>
                <a:gd name="connsiteY15" fmla="*/ 120748 h 1580339"/>
                <a:gd name="connsiteX16" fmla="*/ 3018700 w 4105432"/>
                <a:gd name="connsiteY16" fmla="*/ 60374 h 1580339"/>
                <a:gd name="connsiteX17" fmla="*/ 2958326 w 4105432"/>
                <a:gd name="connsiteY17" fmla="*/ 0 h 1580339"/>
                <a:gd name="connsiteX18" fmla="*/ 2897952 w 4105432"/>
                <a:gd name="connsiteY18" fmla="*/ 60374 h 1580339"/>
                <a:gd name="connsiteX19" fmla="*/ 2958326 w 4105432"/>
                <a:gd name="connsiteY19" fmla="*/ 120748 h 1580339"/>
                <a:gd name="connsiteX20" fmla="*/ 2596082 w 4105432"/>
                <a:gd name="connsiteY20" fmla="*/ 120748 h 1580339"/>
                <a:gd name="connsiteX21" fmla="*/ 2656456 w 4105432"/>
                <a:gd name="connsiteY21" fmla="*/ 60374 h 1580339"/>
                <a:gd name="connsiteX22" fmla="*/ 2596082 w 4105432"/>
                <a:gd name="connsiteY22" fmla="*/ 0 h 1580339"/>
                <a:gd name="connsiteX23" fmla="*/ 2535708 w 4105432"/>
                <a:gd name="connsiteY23" fmla="*/ 60374 h 1580339"/>
                <a:gd name="connsiteX24" fmla="*/ 2596082 w 4105432"/>
                <a:gd name="connsiteY24" fmla="*/ 120748 h 1580339"/>
                <a:gd name="connsiteX25" fmla="*/ 2233838 w 4105432"/>
                <a:gd name="connsiteY25" fmla="*/ 120748 h 1580339"/>
                <a:gd name="connsiteX26" fmla="*/ 2294212 w 4105432"/>
                <a:gd name="connsiteY26" fmla="*/ 60374 h 1580339"/>
                <a:gd name="connsiteX27" fmla="*/ 2233838 w 4105432"/>
                <a:gd name="connsiteY27" fmla="*/ 0 h 1580339"/>
                <a:gd name="connsiteX28" fmla="*/ 2173464 w 4105432"/>
                <a:gd name="connsiteY28" fmla="*/ 60374 h 1580339"/>
                <a:gd name="connsiteX29" fmla="*/ 2233838 w 4105432"/>
                <a:gd name="connsiteY29" fmla="*/ 120748 h 1580339"/>
                <a:gd name="connsiteX30" fmla="*/ 1871594 w 4105432"/>
                <a:gd name="connsiteY30" fmla="*/ 120748 h 1580339"/>
                <a:gd name="connsiteX31" fmla="*/ 1931968 w 4105432"/>
                <a:gd name="connsiteY31" fmla="*/ 60374 h 1580339"/>
                <a:gd name="connsiteX32" fmla="*/ 1871594 w 4105432"/>
                <a:gd name="connsiteY32" fmla="*/ 0 h 1580339"/>
                <a:gd name="connsiteX33" fmla="*/ 1811220 w 4105432"/>
                <a:gd name="connsiteY33" fmla="*/ 60374 h 1580339"/>
                <a:gd name="connsiteX34" fmla="*/ 1871594 w 4105432"/>
                <a:gd name="connsiteY34" fmla="*/ 120748 h 1580339"/>
                <a:gd name="connsiteX35" fmla="*/ 1509351 w 4105432"/>
                <a:gd name="connsiteY35" fmla="*/ 120748 h 1580339"/>
                <a:gd name="connsiteX36" fmla="*/ 1569725 w 4105432"/>
                <a:gd name="connsiteY36" fmla="*/ 60374 h 1580339"/>
                <a:gd name="connsiteX37" fmla="*/ 1509351 w 4105432"/>
                <a:gd name="connsiteY37" fmla="*/ 0 h 1580339"/>
                <a:gd name="connsiteX38" fmla="*/ 1448976 w 4105432"/>
                <a:gd name="connsiteY38" fmla="*/ 60374 h 1580339"/>
                <a:gd name="connsiteX39" fmla="*/ 1509351 w 4105432"/>
                <a:gd name="connsiteY39" fmla="*/ 120748 h 1580339"/>
                <a:gd name="connsiteX40" fmla="*/ 1147106 w 4105432"/>
                <a:gd name="connsiteY40" fmla="*/ 120748 h 1580339"/>
                <a:gd name="connsiteX41" fmla="*/ 1207480 w 4105432"/>
                <a:gd name="connsiteY41" fmla="*/ 60374 h 1580339"/>
                <a:gd name="connsiteX42" fmla="*/ 1147106 w 4105432"/>
                <a:gd name="connsiteY42" fmla="*/ 0 h 1580339"/>
                <a:gd name="connsiteX43" fmla="*/ 1086732 w 4105432"/>
                <a:gd name="connsiteY43" fmla="*/ 60374 h 1580339"/>
                <a:gd name="connsiteX44" fmla="*/ 1147106 w 4105432"/>
                <a:gd name="connsiteY44" fmla="*/ 120748 h 1580339"/>
                <a:gd name="connsiteX45" fmla="*/ 784862 w 4105432"/>
                <a:gd name="connsiteY45" fmla="*/ 120748 h 1580339"/>
                <a:gd name="connsiteX46" fmla="*/ 845236 w 4105432"/>
                <a:gd name="connsiteY46" fmla="*/ 60374 h 1580339"/>
                <a:gd name="connsiteX47" fmla="*/ 784862 w 4105432"/>
                <a:gd name="connsiteY47" fmla="*/ 0 h 1580339"/>
                <a:gd name="connsiteX48" fmla="*/ 724488 w 4105432"/>
                <a:gd name="connsiteY48" fmla="*/ 60374 h 1580339"/>
                <a:gd name="connsiteX49" fmla="*/ 784862 w 4105432"/>
                <a:gd name="connsiteY49" fmla="*/ 120748 h 1580339"/>
                <a:gd name="connsiteX50" fmla="*/ 422618 w 4105432"/>
                <a:gd name="connsiteY50" fmla="*/ 120748 h 1580339"/>
                <a:gd name="connsiteX51" fmla="*/ 482992 w 4105432"/>
                <a:gd name="connsiteY51" fmla="*/ 60374 h 1580339"/>
                <a:gd name="connsiteX52" fmla="*/ 422618 w 4105432"/>
                <a:gd name="connsiteY52" fmla="*/ 0 h 1580339"/>
                <a:gd name="connsiteX53" fmla="*/ 362244 w 4105432"/>
                <a:gd name="connsiteY53" fmla="*/ 60374 h 1580339"/>
                <a:gd name="connsiteX54" fmla="*/ 422618 w 4105432"/>
                <a:gd name="connsiteY54" fmla="*/ 120748 h 1580339"/>
                <a:gd name="connsiteX55" fmla="*/ 60374 w 4105432"/>
                <a:gd name="connsiteY55" fmla="*/ 120748 h 1580339"/>
                <a:gd name="connsiteX56" fmla="*/ 120748 w 4105432"/>
                <a:gd name="connsiteY56" fmla="*/ 60374 h 1580339"/>
                <a:gd name="connsiteX57" fmla="*/ 60374 w 4105432"/>
                <a:gd name="connsiteY57" fmla="*/ 0 h 1580339"/>
                <a:gd name="connsiteX58" fmla="*/ 0 w 4105432"/>
                <a:gd name="connsiteY58" fmla="*/ 60374 h 1580339"/>
                <a:gd name="connsiteX59" fmla="*/ 60374 w 4105432"/>
                <a:gd name="connsiteY59" fmla="*/ 120748 h 1580339"/>
                <a:gd name="connsiteX60" fmla="*/ 4045058 w 4105432"/>
                <a:gd name="connsiteY60" fmla="*/ 485646 h 1580339"/>
                <a:gd name="connsiteX61" fmla="*/ 4105432 w 4105432"/>
                <a:gd name="connsiteY61" fmla="*/ 425272 h 1580339"/>
                <a:gd name="connsiteX62" fmla="*/ 4045058 w 4105432"/>
                <a:gd name="connsiteY62" fmla="*/ 364898 h 1580339"/>
                <a:gd name="connsiteX63" fmla="*/ 3984684 w 4105432"/>
                <a:gd name="connsiteY63" fmla="*/ 425272 h 1580339"/>
                <a:gd name="connsiteX64" fmla="*/ 4045058 w 4105432"/>
                <a:gd name="connsiteY64" fmla="*/ 485646 h 1580339"/>
                <a:gd name="connsiteX65" fmla="*/ 3682814 w 4105432"/>
                <a:gd name="connsiteY65" fmla="*/ 485646 h 1580339"/>
                <a:gd name="connsiteX66" fmla="*/ 3743188 w 4105432"/>
                <a:gd name="connsiteY66" fmla="*/ 425272 h 1580339"/>
                <a:gd name="connsiteX67" fmla="*/ 3682814 w 4105432"/>
                <a:gd name="connsiteY67" fmla="*/ 364898 h 1580339"/>
                <a:gd name="connsiteX68" fmla="*/ 3622440 w 4105432"/>
                <a:gd name="connsiteY68" fmla="*/ 425272 h 1580339"/>
                <a:gd name="connsiteX69" fmla="*/ 3682814 w 4105432"/>
                <a:gd name="connsiteY69" fmla="*/ 485646 h 1580339"/>
                <a:gd name="connsiteX70" fmla="*/ 3320570 w 4105432"/>
                <a:gd name="connsiteY70" fmla="*/ 485646 h 1580339"/>
                <a:gd name="connsiteX71" fmla="*/ 3380944 w 4105432"/>
                <a:gd name="connsiteY71" fmla="*/ 425272 h 1580339"/>
                <a:gd name="connsiteX72" fmla="*/ 3320570 w 4105432"/>
                <a:gd name="connsiteY72" fmla="*/ 364898 h 1580339"/>
                <a:gd name="connsiteX73" fmla="*/ 3260196 w 4105432"/>
                <a:gd name="connsiteY73" fmla="*/ 425272 h 1580339"/>
                <a:gd name="connsiteX74" fmla="*/ 3320570 w 4105432"/>
                <a:gd name="connsiteY74" fmla="*/ 485646 h 1580339"/>
                <a:gd name="connsiteX75" fmla="*/ 2958326 w 4105432"/>
                <a:gd name="connsiteY75" fmla="*/ 485646 h 1580339"/>
                <a:gd name="connsiteX76" fmla="*/ 3018700 w 4105432"/>
                <a:gd name="connsiteY76" fmla="*/ 425272 h 1580339"/>
                <a:gd name="connsiteX77" fmla="*/ 2958326 w 4105432"/>
                <a:gd name="connsiteY77" fmla="*/ 364898 h 1580339"/>
                <a:gd name="connsiteX78" fmla="*/ 2897952 w 4105432"/>
                <a:gd name="connsiteY78" fmla="*/ 425272 h 1580339"/>
                <a:gd name="connsiteX79" fmla="*/ 2958326 w 4105432"/>
                <a:gd name="connsiteY79" fmla="*/ 485646 h 1580339"/>
                <a:gd name="connsiteX80" fmla="*/ 2596082 w 4105432"/>
                <a:gd name="connsiteY80" fmla="*/ 485646 h 1580339"/>
                <a:gd name="connsiteX81" fmla="*/ 2656456 w 4105432"/>
                <a:gd name="connsiteY81" fmla="*/ 425272 h 1580339"/>
                <a:gd name="connsiteX82" fmla="*/ 2596082 w 4105432"/>
                <a:gd name="connsiteY82" fmla="*/ 364898 h 1580339"/>
                <a:gd name="connsiteX83" fmla="*/ 2535708 w 4105432"/>
                <a:gd name="connsiteY83" fmla="*/ 425272 h 1580339"/>
                <a:gd name="connsiteX84" fmla="*/ 2596082 w 4105432"/>
                <a:gd name="connsiteY84" fmla="*/ 485646 h 1580339"/>
                <a:gd name="connsiteX85" fmla="*/ 2233838 w 4105432"/>
                <a:gd name="connsiteY85" fmla="*/ 485646 h 1580339"/>
                <a:gd name="connsiteX86" fmla="*/ 2294212 w 4105432"/>
                <a:gd name="connsiteY86" fmla="*/ 425272 h 1580339"/>
                <a:gd name="connsiteX87" fmla="*/ 2233838 w 4105432"/>
                <a:gd name="connsiteY87" fmla="*/ 364898 h 1580339"/>
                <a:gd name="connsiteX88" fmla="*/ 2173464 w 4105432"/>
                <a:gd name="connsiteY88" fmla="*/ 425272 h 1580339"/>
                <a:gd name="connsiteX89" fmla="*/ 2233838 w 4105432"/>
                <a:gd name="connsiteY89" fmla="*/ 485646 h 1580339"/>
                <a:gd name="connsiteX90" fmla="*/ 1871594 w 4105432"/>
                <a:gd name="connsiteY90" fmla="*/ 485646 h 1580339"/>
                <a:gd name="connsiteX91" fmla="*/ 1931968 w 4105432"/>
                <a:gd name="connsiteY91" fmla="*/ 425272 h 1580339"/>
                <a:gd name="connsiteX92" fmla="*/ 1871594 w 4105432"/>
                <a:gd name="connsiteY92" fmla="*/ 364898 h 1580339"/>
                <a:gd name="connsiteX93" fmla="*/ 1811220 w 4105432"/>
                <a:gd name="connsiteY93" fmla="*/ 425272 h 1580339"/>
                <a:gd name="connsiteX94" fmla="*/ 1871594 w 4105432"/>
                <a:gd name="connsiteY94" fmla="*/ 485646 h 1580339"/>
                <a:gd name="connsiteX95" fmla="*/ 1509351 w 4105432"/>
                <a:gd name="connsiteY95" fmla="*/ 485646 h 1580339"/>
                <a:gd name="connsiteX96" fmla="*/ 1569725 w 4105432"/>
                <a:gd name="connsiteY96" fmla="*/ 425272 h 1580339"/>
                <a:gd name="connsiteX97" fmla="*/ 1509351 w 4105432"/>
                <a:gd name="connsiteY97" fmla="*/ 364898 h 1580339"/>
                <a:gd name="connsiteX98" fmla="*/ 1448976 w 4105432"/>
                <a:gd name="connsiteY98" fmla="*/ 425272 h 1580339"/>
                <a:gd name="connsiteX99" fmla="*/ 1509351 w 4105432"/>
                <a:gd name="connsiteY99" fmla="*/ 485646 h 1580339"/>
                <a:gd name="connsiteX100" fmla="*/ 1147106 w 4105432"/>
                <a:gd name="connsiteY100" fmla="*/ 485646 h 1580339"/>
                <a:gd name="connsiteX101" fmla="*/ 1207480 w 4105432"/>
                <a:gd name="connsiteY101" fmla="*/ 425272 h 1580339"/>
                <a:gd name="connsiteX102" fmla="*/ 1147106 w 4105432"/>
                <a:gd name="connsiteY102" fmla="*/ 364898 h 1580339"/>
                <a:gd name="connsiteX103" fmla="*/ 1086732 w 4105432"/>
                <a:gd name="connsiteY103" fmla="*/ 425272 h 1580339"/>
                <a:gd name="connsiteX104" fmla="*/ 1147106 w 4105432"/>
                <a:gd name="connsiteY104" fmla="*/ 485646 h 1580339"/>
                <a:gd name="connsiteX105" fmla="*/ 784862 w 4105432"/>
                <a:gd name="connsiteY105" fmla="*/ 485646 h 1580339"/>
                <a:gd name="connsiteX106" fmla="*/ 845236 w 4105432"/>
                <a:gd name="connsiteY106" fmla="*/ 425272 h 1580339"/>
                <a:gd name="connsiteX107" fmla="*/ 784862 w 4105432"/>
                <a:gd name="connsiteY107" fmla="*/ 364898 h 1580339"/>
                <a:gd name="connsiteX108" fmla="*/ 724488 w 4105432"/>
                <a:gd name="connsiteY108" fmla="*/ 425272 h 1580339"/>
                <a:gd name="connsiteX109" fmla="*/ 784862 w 4105432"/>
                <a:gd name="connsiteY109" fmla="*/ 485646 h 1580339"/>
                <a:gd name="connsiteX110" fmla="*/ 422618 w 4105432"/>
                <a:gd name="connsiteY110" fmla="*/ 485646 h 1580339"/>
                <a:gd name="connsiteX111" fmla="*/ 482992 w 4105432"/>
                <a:gd name="connsiteY111" fmla="*/ 425272 h 1580339"/>
                <a:gd name="connsiteX112" fmla="*/ 422618 w 4105432"/>
                <a:gd name="connsiteY112" fmla="*/ 364898 h 1580339"/>
                <a:gd name="connsiteX113" fmla="*/ 362244 w 4105432"/>
                <a:gd name="connsiteY113" fmla="*/ 425272 h 1580339"/>
                <a:gd name="connsiteX114" fmla="*/ 422618 w 4105432"/>
                <a:gd name="connsiteY114" fmla="*/ 485646 h 1580339"/>
                <a:gd name="connsiteX115" fmla="*/ 60374 w 4105432"/>
                <a:gd name="connsiteY115" fmla="*/ 485646 h 1580339"/>
                <a:gd name="connsiteX116" fmla="*/ 120748 w 4105432"/>
                <a:gd name="connsiteY116" fmla="*/ 425272 h 1580339"/>
                <a:gd name="connsiteX117" fmla="*/ 60374 w 4105432"/>
                <a:gd name="connsiteY117" fmla="*/ 364898 h 1580339"/>
                <a:gd name="connsiteX118" fmla="*/ 0 w 4105432"/>
                <a:gd name="connsiteY118" fmla="*/ 425272 h 1580339"/>
                <a:gd name="connsiteX119" fmla="*/ 60374 w 4105432"/>
                <a:gd name="connsiteY119" fmla="*/ 485646 h 1580339"/>
                <a:gd name="connsiteX120" fmla="*/ 4045058 w 4105432"/>
                <a:gd name="connsiteY120" fmla="*/ 850543 h 1580339"/>
                <a:gd name="connsiteX121" fmla="*/ 4105432 w 4105432"/>
                <a:gd name="connsiteY121" fmla="*/ 790169 h 1580339"/>
                <a:gd name="connsiteX122" fmla="*/ 4045058 w 4105432"/>
                <a:gd name="connsiteY122" fmla="*/ 729795 h 1580339"/>
                <a:gd name="connsiteX123" fmla="*/ 3984684 w 4105432"/>
                <a:gd name="connsiteY123" fmla="*/ 790169 h 1580339"/>
                <a:gd name="connsiteX124" fmla="*/ 4045058 w 4105432"/>
                <a:gd name="connsiteY124" fmla="*/ 850543 h 1580339"/>
                <a:gd name="connsiteX125" fmla="*/ 3682814 w 4105432"/>
                <a:gd name="connsiteY125" fmla="*/ 850543 h 1580339"/>
                <a:gd name="connsiteX126" fmla="*/ 3743188 w 4105432"/>
                <a:gd name="connsiteY126" fmla="*/ 790169 h 1580339"/>
                <a:gd name="connsiteX127" fmla="*/ 3682814 w 4105432"/>
                <a:gd name="connsiteY127" fmla="*/ 729795 h 1580339"/>
                <a:gd name="connsiteX128" fmla="*/ 3622440 w 4105432"/>
                <a:gd name="connsiteY128" fmla="*/ 790169 h 1580339"/>
                <a:gd name="connsiteX129" fmla="*/ 3682814 w 4105432"/>
                <a:gd name="connsiteY129" fmla="*/ 850543 h 1580339"/>
                <a:gd name="connsiteX130" fmla="*/ 3320570 w 4105432"/>
                <a:gd name="connsiteY130" fmla="*/ 850543 h 1580339"/>
                <a:gd name="connsiteX131" fmla="*/ 3380944 w 4105432"/>
                <a:gd name="connsiteY131" fmla="*/ 790169 h 1580339"/>
                <a:gd name="connsiteX132" fmla="*/ 3320570 w 4105432"/>
                <a:gd name="connsiteY132" fmla="*/ 729795 h 1580339"/>
                <a:gd name="connsiteX133" fmla="*/ 3260196 w 4105432"/>
                <a:gd name="connsiteY133" fmla="*/ 790169 h 1580339"/>
                <a:gd name="connsiteX134" fmla="*/ 3320570 w 4105432"/>
                <a:gd name="connsiteY134" fmla="*/ 850543 h 1580339"/>
                <a:gd name="connsiteX135" fmla="*/ 2958326 w 4105432"/>
                <a:gd name="connsiteY135" fmla="*/ 850543 h 1580339"/>
                <a:gd name="connsiteX136" fmla="*/ 3018700 w 4105432"/>
                <a:gd name="connsiteY136" fmla="*/ 790169 h 1580339"/>
                <a:gd name="connsiteX137" fmla="*/ 2958326 w 4105432"/>
                <a:gd name="connsiteY137" fmla="*/ 729795 h 1580339"/>
                <a:gd name="connsiteX138" fmla="*/ 2897952 w 4105432"/>
                <a:gd name="connsiteY138" fmla="*/ 790169 h 1580339"/>
                <a:gd name="connsiteX139" fmla="*/ 2958326 w 4105432"/>
                <a:gd name="connsiteY139" fmla="*/ 850543 h 1580339"/>
                <a:gd name="connsiteX140" fmla="*/ 2596082 w 4105432"/>
                <a:gd name="connsiteY140" fmla="*/ 850543 h 1580339"/>
                <a:gd name="connsiteX141" fmla="*/ 2656456 w 4105432"/>
                <a:gd name="connsiteY141" fmla="*/ 790169 h 1580339"/>
                <a:gd name="connsiteX142" fmla="*/ 2596082 w 4105432"/>
                <a:gd name="connsiteY142" fmla="*/ 729795 h 1580339"/>
                <a:gd name="connsiteX143" fmla="*/ 2535708 w 4105432"/>
                <a:gd name="connsiteY143" fmla="*/ 790169 h 1580339"/>
                <a:gd name="connsiteX144" fmla="*/ 2596082 w 4105432"/>
                <a:gd name="connsiteY144" fmla="*/ 850543 h 1580339"/>
                <a:gd name="connsiteX145" fmla="*/ 2233838 w 4105432"/>
                <a:gd name="connsiteY145" fmla="*/ 850543 h 1580339"/>
                <a:gd name="connsiteX146" fmla="*/ 2294212 w 4105432"/>
                <a:gd name="connsiteY146" fmla="*/ 790169 h 1580339"/>
                <a:gd name="connsiteX147" fmla="*/ 2233838 w 4105432"/>
                <a:gd name="connsiteY147" fmla="*/ 729795 h 1580339"/>
                <a:gd name="connsiteX148" fmla="*/ 2173464 w 4105432"/>
                <a:gd name="connsiteY148" fmla="*/ 790169 h 1580339"/>
                <a:gd name="connsiteX149" fmla="*/ 2233838 w 4105432"/>
                <a:gd name="connsiteY149" fmla="*/ 850543 h 1580339"/>
                <a:gd name="connsiteX150" fmla="*/ 1871594 w 4105432"/>
                <a:gd name="connsiteY150" fmla="*/ 850543 h 1580339"/>
                <a:gd name="connsiteX151" fmla="*/ 1931968 w 4105432"/>
                <a:gd name="connsiteY151" fmla="*/ 790169 h 1580339"/>
                <a:gd name="connsiteX152" fmla="*/ 1871594 w 4105432"/>
                <a:gd name="connsiteY152" fmla="*/ 729795 h 1580339"/>
                <a:gd name="connsiteX153" fmla="*/ 1811220 w 4105432"/>
                <a:gd name="connsiteY153" fmla="*/ 790169 h 1580339"/>
                <a:gd name="connsiteX154" fmla="*/ 1871594 w 4105432"/>
                <a:gd name="connsiteY154" fmla="*/ 850543 h 1580339"/>
                <a:gd name="connsiteX155" fmla="*/ 1509351 w 4105432"/>
                <a:gd name="connsiteY155" fmla="*/ 850543 h 1580339"/>
                <a:gd name="connsiteX156" fmla="*/ 1569725 w 4105432"/>
                <a:gd name="connsiteY156" fmla="*/ 790169 h 1580339"/>
                <a:gd name="connsiteX157" fmla="*/ 1509351 w 4105432"/>
                <a:gd name="connsiteY157" fmla="*/ 729795 h 1580339"/>
                <a:gd name="connsiteX158" fmla="*/ 1448976 w 4105432"/>
                <a:gd name="connsiteY158" fmla="*/ 790169 h 1580339"/>
                <a:gd name="connsiteX159" fmla="*/ 1509351 w 4105432"/>
                <a:gd name="connsiteY159" fmla="*/ 850543 h 1580339"/>
                <a:gd name="connsiteX160" fmla="*/ 1147106 w 4105432"/>
                <a:gd name="connsiteY160" fmla="*/ 850543 h 1580339"/>
                <a:gd name="connsiteX161" fmla="*/ 1207480 w 4105432"/>
                <a:gd name="connsiteY161" fmla="*/ 790169 h 1580339"/>
                <a:gd name="connsiteX162" fmla="*/ 1147106 w 4105432"/>
                <a:gd name="connsiteY162" fmla="*/ 729795 h 1580339"/>
                <a:gd name="connsiteX163" fmla="*/ 1086732 w 4105432"/>
                <a:gd name="connsiteY163" fmla="*/ 790169 h 1580339"/>
                <a:gd name="connsiteX164" fmla="*/ 1147106 w 4105432"/>
                <a:gd name="connsiteY164" fmla="*/ 850543 h 1580339"/>
                <a:gd name="connsiteX165" fmla="*/ 784862 w 4105432"/>
                <a:gd name="connsiteY165" fmla="*/ 850543 h 1580339"/>
                <a:gd name="connsiteX166" fmla="*/ 845236 w 4105432"/>
                <a:gd name="connsiteY166" fmla="*/ 790169 h 1580339"/>
                <a:gd name="connsiteX167" fmla="*/ 784862 w 4105432"/>
                <a:gd name="connsiteY167" fmla="*/ 729795 h 1580339"/>
                <a:gd name="connsiteX168" fmla="*/ 724488 w 4105432"/>
                <a:gd name="connsiteY168" fmla="*/ 790169 h 1580339"/>
                <a:gd name="connsiteX169" fmla="*/ 784862 w 4105432"/>
                <a:gd name="connsiteY169" fmla="*/ 850543 h 1580339"/>
                <a:gd name="connsiteX170" fmla="*/ 422618 w 4105432"/>
                <a:gd name="connsiteY170" fmla="*/ 850543 h 1580339"/>
                <a:gd name="connsiteX171" fmla="*/ 482992 w 4105432"/>
                <a:gd name="connsiteY171" fmla="*/ 790169 h 1580339"/>
                <a:gd name="connsiteX172" fmla="*/ 422618 w 4105432"/>
                <a:gd name="connsiteY172" fmla="*/ 729795 h 1580339"/>
                <a:gd name="connsiteX173" fmla="*/ 362244 w 4105432"/>
                <a:gd name="connsiteY173" fmla="*/ 790169 h 1580339"/>
                <a:gd name="connsiteX174" fmla="*/ 422618 w 4105432"/>
                <a:gd name="connsiteY174" fmla="*/ 850543 h 1580339"/>
                <a:gd name="connsiteX175" fmla="*/ 60374 w 4105432"/>
                <a:gd name="connsiteY175" fmla="*/ 850543 h 1580339"/>
                <a:gd name="connsiteX176" fmla="*/ 120748 w 4105432"/>
                <a:gd name="connsiteY176" fmla="*/ 790169 h 1580339"/>
                <a:gd name="connsiteX177" fmla="*/ 60374 w 4105432"/>
                <a:gd name="connsiteY177" fmla="*/ 729795 h 1580339"/>
                <a:gd name="connsiteX178" fmla="*/ 0 w 4105432"/>
                <a:gd name="connsiteY178" fmla="*/ 790169 h 1580339"/>
                <a:gd name="connsiteX179" fmla="*/ 60374 w 4105432"/>
                <a:gd name="connsiteY179" fmla="*/ 850543 h 1580339"/>
                <a:gd name="connsiteX180" fmla="*/ 4045058 w 4105432"/>
                <a:gd name="connsiteY180" fmla="*/ 1215441 h 1580339"/>
                <a:gd name="connsiteX181" fmla="*/ 4105432 w 4105432"/>
                <a:gd name="connsiteY181" fmla="*/ 1155067 h 1580339"/>
                <a:gd name="connsiteX182" fmla="*/ 4045058 w 4105432"/>
                <a:gd name="connsiteY182" fmla="*/ 1094693 h 1580339"/>
                <a:gd name="connsiteX183" fmla="*/ 3984684 w 4105432"/>
                <a:gd name="connsiteY183" fmla="*/ 1155067 h 1580339"/>
                <a:gd name="connsiteX184" fmla="*/ 4045058 w 4105432"/>
                <a:gd name="connsiteY184" fmla="*/ 1215441 h 1580339"/>
                <a:gd name="connsiteX185" fmla="*/ 3682814 w 4105432"/>
                <a:gd name="connsiteY185" fmla="*/ 1215441 h 1580339"/>
                <a:gd name="connsiteX186" fmla="*/ 3743188 w 4105432"/>
                <a:gd name="connsiteY186" fmla="*/ 1155067 h 1580339"/>
                <a:gd name="connsiteX187" fmla="*/ 3682814 w 4105432"/>
                <a:gd name="connsiteY187" fmla="*/ 1094693 h 1580339"/>
                <a:gd name="connsiteX188" fmla="*/ 3622440 w 4105432"/>
                <a:gd name="connsiteY188" fmla="*/ 1155067 h 1580339"/>
                <a:gd name="connsiteX189" fmla="*/ 3682814 w 4105432"/>
                <a:gd name="connsiteY189" fmla="*/ 1215441 h 1580339"/>
                <a:gd name="connsiteX190" fmla="*/ 3320570 w 4105432"/>
                <a:gd name="connsiteY190" fmla="*/ 1215441 h 1580339"/>
                <a:gd name="connsiteX191" fmla="*/ 3380944 w 4105432"/>
                <a:gd name="connsiteY191" fmla="*/ 1155067 h 1580339"/>
                <a:gd name="connsiteX192" fmla="*/ 3320570 w 4105432"/>
                <a:gd name="connsiteY192" fmla="*/ 1094693 h 1580339"/>
                <a:gd name="connsiteX193" fmla="*/ 3260196 w 4105432"/>
                <a:gd name="connsiteY193" fmla="*/ 1155067 h 1580339"/>
                <a:gd name="connsiteX194" fmla="*/ 3320570 w 4105432"/>
                <a:gd name="connsiteY194" fmla="*/ 1215441 h 1580339"/>
                <a:gd name="connsiteX195" fmla="*/ 2958326 w 4105432"/>
                <a:gd name="connsiteY195" fmla="*/ 1215441 h 1580339"/>
                <a:gd name="connsiteX196" fmla="*/ 3018700 w 4105432"/>
                <a:gd name="connsiteY196" fmla="*/ 1155067 h 1580339"/>
                <a:gd name="connsiteX197" fmla="*/ 2958326 w 4105432"/>
                <a:gd name="connsiteY197" fmla="*/ 1094693 h 1580339"/>
                <a:gd name="connsiteX198" fmla="*/ 2897952 w 4105432"/>
                <a:gd name="connsiteY198" fmla="*/ 1155067 h 1580339"/>
                <a:gd name="connsiteX199" fmla="*/ 2958326 w 4105432"/>
                <a:gd name="connsiteY199" fmla="*/ 1215441 h 1580339"/>
                <a:gd name="connsiteX200" fmla="*/ 2596082 w 4105432"/>
                <a:gd name="connsiteY200" fmla="*/ 1215441 h 1580339"/>
                <a:gd name="connsiteX201" fmla="*/ 2656456 w 4105432"/>
                <a:gd name="connsiteY201" fmla="*/ 1155067 h 1580339"/>
                <a:gd name="connsiteX202" fmla="*/ 2596082 w 4105432"/>
                <a:gd name="connsiteY202" fmla="*/ 1094693 h 1580339"/>
                <a:gd name="connsiteX203" fmla="*/ 2535708 w 4105432"/>
                <a:gd name="connsiteY203" fmla="*/ 1155067 h 1580339"/>
                <a:gd name="connsiteX204" fmla="*/ 2596082 w 4105432"/>
                <a:gd name="connsiteY204" fmla="*/ 1215441 h 1580339"/>
                <a:gd name="connsiteX205" fmla="*/ 2233838 w 4105432"/>
                <a:gd name="connsiteY205" fmla="*/ 1215441 h 1580339"/>
                <a:gd name="connsiteX206" fmla="*/ 2294212 w 4105432"/>
                <a:gd name="connsiteY206" fmla="*/ 1155067 h 1580339"/>
                <a:gd name="connsiteX207" fmla="*/ 2233838 w 4105432"/>
                <a:gd name="connsiteY207" fmla="*/ 1094693 h 1580339"/>
                <a:gd name="connsiteX208" fmla="*/ 2173464 w 4105432"/>
                <a:gd name="connsiteY208" fmla="*/ 1155067 h 1580339"/>
                <a:gd name="connsiteX209" fmla="*/ 2233838 w 4105432"/>
                <a:gd name="connsiteY209" fmla="*/ 1215441 h 1580339"/>
                <a:gd name="connsiteX210" fmla="*/ 1871594 w 4105432"/>
                <a:gd name="connsiteY210" fmla="*/ 1215441 h 1580339"/>
                <a:gd name="connsiteX211" fmla="*/ 1931968 w 4105432"/>
                <a:gd name="connsiteY211" fmla="*/ 1155067 h 1580339"/>
                <a:gd name="connsiteX212" fmla="*/ 1871594 w 4105432"/>
                <a:gd name="connsiteY212" fmla="*/ 1094693 h 1580339"/>
                <a:gd name="connsiteX213" fmla="*/ 1811220 w 4105432"/>
                <a:gd name="connsiteY213" fmla="*/ 1155067 h 1580339"/>
                <a:gd name="connsiteX214" fmla="*/ 1871594 w 4105432"/>
                <a:gd name="connsiteY214" fmla="*/ 1215441 h 1580339"/>
                <a:gd name="connsiteX215" fmla="*/ 1509351 w 4105432"/>
                <a:gd name="connsiteY215" fmla="*/ 1215441 h 1580339"/>
                <a:gd name="connsiteX216" fmla="*/ 1569725 w 4105432"/>
                <a:gd name="connsiteY216" fmla="*/ 1155067 h 1580339"/>
                <a:gd name="connsiteX217" fmla="*/ 1509351 w 4105432"/>
                <a:gd name="connsiteY217" fmla="*/ 1094693 h 1580339"/>
                <a:gd name="connsiteX218" fmla="*/ 1448976 w 4105432"/>
                <a:gd name="connsiteY218" fmla="*/ 1155067 h 1580339"/>
                <a:gd name="connsiteX219" fmla="*/ 1509351 w 4105432"/>
                <a:gd name="connsiteY219" fmla="*/ 1215441 h 1580339"/>
                <a:gd name="connsiteX220" fmla="*/ 1147106 w 4105432"/>
                <a:gd name="connsiteY220" fmla="*/ 1215441 h 1580339"/>
                <a:gd name="connsiteX221" fmla="*/ 1207480 w 4105432"/>
                <a:gd name="connsiteY221" fmla="*/ 1155067 h 1580339"/>
                <a:gd name="connsiteX222" fmla="*/ 1147106 w 4105432"/>
                <a:gd name="connsiteY222" fmla="*/ 1094693 h 1580339"/>
                <a:gd name="connsiteX223" fmla="*/ 1086732 w 4105432"/>
                <a:gd name="connsiteY223" fmla="*/ 1155067 h 1580339"/>
                <a:gd name="connsiteX224" fmla="*/ 1147106 w 4105432"/>
                <a:gd name="connsiteY224" fmla="*/ 1215441 h 1580339"/>
                <a:gd name="connsiteX225" fmla="*/ 784862 w 4105432"/>
                <a:gd name="connsiteY225" fmla="*/ 1215441 h 1580339"/>
                <a:gd name="connsiteX226" fmla="*/ 845236 w 4105432"/>
                <a:gd name="connsiteY226" fmla="*/ 1155067 h 1580339"/>
                <a:gd name="connsiteX227" fmla="*/ 784862 w 4105432"/>
                <a:gd name="connsiteY227" fmla="*/ 1094693 h 1580339"/>
                <a:gd name="connsiteX228" fmla="*/ 724488 w 4105432"/>
                <a:gd name="connsiteY228" fmla="*/ 1155067 h 1580339"/>
                <a:gd name="connsiteX229" fmla="*/ 784862 w 4105432"/>
                <a:gd name="connsiteY229" fmla="*/ 1215441 h 1580339"/>
                <a:gd name="connsiteX230" fmla="*/ 422618 w 4105432"/>
                <a:gd name="connsiteY230" fmla="*/ 1215441 h 1580339"/>
                <a:gd name="connsiteX231" fmla="*/ 482992 w 4105432"/>
                <a:gd name="connsiteY231" fmla="*/ 1155067 h 1580339"/>
                <a:gd name="connsiteX232" fmla="*/ 422618 w 4105432"/>
                <a:gd name="connsiteY232" fmla="*/ 1094693 h 1580339"/>
                <a:gd name="connsiteX233" fmla="*/ 362244 w 4105432"/>
                <a:gd name="connsiteY233" fmla="*/ 1155067 h 1580339"/>
                <a:gd name="connsiteX234" fmla="*/ 422618 w 4105432"/>
                <a:gd name="connsiteY234" fmla="*/ 1215441 h 1580339"/>
                <a:gd name="connsiteX235" fmla="*/ 60374 w 4105432"/>
                <a:gd name="connsiteY235" fmla="*/ 1215441 h 1580339"/>
                <a:gd name="connsiteX236" fmla="*/ 120748 w 4105432"/>
                <a:gd name="connsiteY236" fmla="*/ 1155067 h 1580339"/>
                <a:gd name="connsiteX237" fmla="*/ 60374 w 4105432"/>
                <a:gd name="connsiteY237" fmla="*/ 1094693 h 1580339"/>
                <a:gd name="connsiteX238" fmla="*/ 0 w 4105432"/>
                <a:gd name="connsiteY238" fmla="*/ 1155067 h 1580339"/>
                <a:gd name="connsiteX239" fmla="*/ 60374 w 4105432"/>
                <a:gd name="connsiteY239" fmla="*/ 1215441 h 1580339"/>
                <a:gd name="connsiteX240" fmla="*/ 4045058 w 4105432"/>
                <a:gd name="connsiteY240" fmla="*/ 1580339 h 1580339"/>
                <a:gd name="connsiteX241" fmla="*/ 4105432 w 4105432"/>
                <a:gd name="connsiteY241" fmla="*/ 1519965 h 1580339"/>
                <a:gd name="connsiteX242" fmla="*/ 4045058 w 4105432"/>
                <a:gd name="connsiteY242" fmla="*/ 1459591 h 1580339"/>
                <a:gd name="connsiteX243" fmla="*/ 3984684 w 4105432"/>
                <a:gd name="connsiteY243" fmla="*/ 1519965 h 1580339"/>
                <a:gd name="connsiteX244" fmla="*/ 4045058 w 4105432"/>
                <a:gd name="connsiteY244" fmla="*/ 1580339 h 1580339"/>
                <a:gd name="connsiteX245" fmla="*/ 3682814 w 4105432"/>
                <a:gd name="connsiteY245" fmla="*/ 1580339 h 1580339"/>
                <a:gd name="connsiteX246" fmla="*/ 3743188 w 4105432"/>
                <a:gd name="connsiteY246" fmla="*/ 1519965 h 1580339"/>
                <a:gd name="connsiteX247" fmla="*/ 3682814 w 4105432"/>
                <a:gd name="connsiteY247" fmla="*/ 1459591 h 1580339"/>
                <a:gd name="connsiteX248" fmla="*/ 3622440 w 4105432"/>
                <a:gd name="connsiteY248" fmla="*/ 1519965 h 1580339"/>
                <a:gd name="connsiteX249" fmla="*/ 3682814 w 4105432"/>
                <a:gd name="connsiteY249" fmla="*/ 1580339 h 1580339"/>
                <a:gd name="connsiteX250" fmla="*/ 3320570 w 4105432"/>
                <a:gd name="connsiteY250" fmla="*/ 1580339 h 1580339"/>
                <a:gd name="connsiteX251" fmla="*/ 3380944 w 4105432"/>
                <a:gd name="connsiteY251" fmla="*/ 1519965 h 1580339"/>
                <a:gd name="connsiteX252" fmla="*/ 3320570 w 4105432"/>
                <a:gd name="connsiteY252" fmla="*/ 1459591 h 1580339"/>
                <a:gd name="connsiteX253" fmla="*/ 3260196 w 4105432"/>
                <a:gd name="connsiteY253" fmla="*/ 1519965 h 1580339"/>
                <a:gd name="connsiteX254" fmla="*/ 3320570 w 4105432"/>
                <a:gd name="connsiteY254" fmla="*/ 1580339 h 1580339"/>
                <a:gd name="connsiteX255" fmla="*/ 2958326 w 4105432"/>
                <a:gd name="connsiteY255" fmla="*/ 1580339 h 1580339"/>
                <a:gd name="connsiteX256" fmla="*/ 3018700 w 4105432"/>
                <a:gd name="connsiteY256" fmla="*/ 1519965 h 1580339"/>
                <a:gd name="connsiteX257" fmla="*/ 2958326 w 4105432"/>
                <a:gd name="connsiteY257" fmla="*/ 1459591 h 1580339"/>
                <a:gd name="connsiteX258" fmla="*/ 2897952 w 4105432"/>
                <a:gd name="connsiteY258" fmla="*/ 1519965 h 1580339"/>
                <a:gd name="connsiteX259" fmla="*/ 2958326 w 4105432"/>
                <a:gd name="connsiteY259" fmla="*/ 1580339 h 1580339"/>
                <a:gd name="connsiteX260" fmla="*/ 2596082 w 4105432"/>
                <a:gd name="connsiteY260" fmla="*/ 1580339 h 1580339"/>
                <a:gd name="connsiteX261" fmla="*/ 2656456 w 4105432"/>
                <a:gd name="connsiteY261" fmla="*/ 1519965 h 1580339"/>
                <a:gd name="connsiteX262" fmla="*/ 2596082 w 4105432"/>
                <a:gd name="connsiteY262" fmla="*/ 1459591 h 1580339"/>
                <a:gd name="connsiteX263" fmla="*/ 2535708 w 4105432"/>
                <a:gd name="connsiteY263" fmla="*/ 1519965 h 1580339"/>
                <a:gd name="connsiteX264" fmla="*/ 2596082 w 4105432"/>
                <a:gd name="connsiteY264" fmla="*/ 1580339 h 1580339"/>
                <a:gd name="connsiteX265" fmla="*/ 2233838 w 4105432"/>
                <a:gd name="connsiteY265" fmla="*/ 1580339 h 1580339"/>
                <a:gd name="connsiteX266" fmla="*/ 2294212 w 4105432"/>
                <a:gd name="connsiteY266" fmla="*/ 1519965 h 1580339"/>
                <a:gd name="connsiteX267" fmla="*/ 2233838 w 4105432"/>
                <a:gd name="connsiteY267" fmla="*/ 1459591 h 1580339"/>
                <a:gd name="connsiteX268" fmla="*/ 2173464 w 4105432"/>
                <a:gd name="connsiteY268" fmla="*/ 1519965 h 1580339"/>
                <a:gd name="connsiteX269" fmla="*/ 2233838 w 4105432"/>
                <a:gd name="connsiteY269" fmla="*/ 1580339 h 1580339"/>
                <a:gd name="connsiteX270" fmla="*/ 1871594 w 4105432"/>
                <a:gd name="connsiteY270" fmla="*/ 1580339 h 1580339"/>
                <a:gd name="connsiteX271" fmla="*/ 1931968 w 4105432"/>
                <a:gd name="connsiteY271" fmla="*/ 1519965 h 1580339"/>
                <a:gd name="connsiteX272" fmla="*/ 1871594 w 4105432"/>
                <a:gd name="connsiteY272" fmla="*/ 1459591 h 1580339"/>
                <a:gd name="connsiteX273" fmla="*/ 1811220 w 4105432"/>
                <a:gd name="connsiteY273" fmla="*/ 1519965 h 1580339"/>
                <a:gd name="connsiteX274" fmla="*/ 1871594 w 4105432"/>
                <a:gd name="connsiteY274" fmla="*/ 1580339 h 1580339"/>
                <a:gd name="connsiteX275" fmla="*/ 1509351 w 4105432"/>
                <a:gd name="connsiteY275" fmla="*/ 1580339 h 1580339"/>
                <a:gd name="connsiteX276" fmla="*/ 1569725 w 4105432"/>
                <a:gd name="connsiteY276" fmla="*/ 1519965 h 1580339"/>
                <a:gd name="connsiteX277" fmla="*/ 1509351 w 4105432"/>
                <a:gd name="connsiteY277" fmla="*/ 1459591 h 1580339"/>
                <a:gd name="connsiteX278" fmla="*/ 1448976 w 4105432"/>
                <a:gd name="connsiteY278" fmla="*/ 1519965 h 1580339"/>
                <a:gd name="connsiteX279" fmla="*/ 1509351 w 4105432"/>
                <a:gd name="connsiteY279" fmla="*/ 1580339 h 1580339"/>
                <a:gd name="connsiteX280" fmla="*/ 1147106 w 4105432"/>
                <a:gd name="connsiteY280" fmla="*/ 1580339 h 1580339"/>
                <a:gd name="connsiteX281" fmla="*/ 1207480 w 4105432"/>
                <a:gd name="connsiteY281" fmla="*/ 1519965 h 1580339"/>
                <a:gd name="connsiteX282" fmla="*/ 1147106 w 4105432"/>
                <a:gd name="connsiteY282" fmla="*/ 1459591 h 1580339"/>
                <a:gd name="connsiteX283" fmla="*/ 1086732 w 4105432"/>
                <a:gd name="connsiteY283" fmla="*/ 1519965 h 1580339"/>
                <a:gd name="connsiteX284" fmla="*/ 1147106 w 4105432"/>
                <a:gd name="connsiteY284" fmla="*/ 1580339 h 1580339"/>
                <a:gd name="connsiteX285" fmla="*/ 784862 w 4105432"/>
                <a:gd name="connsiteY285" fmla="*/ 1580339 h 1580339"/>
                <a:gd name="connsiteX286" fmla="*/ 845236 w 4105432"/>
                <a:gd name="connsiteY286" fmla="*/ 1519965 h 1580339"/>
                <a:gd name="connsiteX287" fmla="*/ 784862 w 4105432"/>
                <a:gd name="connsiteY287" fmla="*/ 1459591 h 1580339"/>
                <a:gd name="connsiteX288" fmla="*/ 724488 w 4105432"/>
                <a:gd name="connsiteY288" fmla="*/ 1519965 h 1580339"/>
                <a:gd name="connsiteX289" fmla="*/ 784862 w 4105432"/>
                <a:gd name="connsiteY289" fmla="*/ 1580339 h 1580339"/>
                <a:gd name="connsiteX290" fmla="*/ 422618 w 4105432"/>
                <a:gd name="connsiteY290" fmla="*/ 1580339 h 1580339"/>
                <a:gd name="connsiteX291" fmla="*/ 482992 w 4105432"/>
                <a:gd name="connsiteY291" fmla="*/ 1519965 h 1580339"/>
                <a:gd name="connsiteX292" fmla="*/ 422618 w 4105432"/>
                <a:gd name="connsiteY292" fmla="*/ 1459591 h 1580339"/>
                <a:gd name="connsiteX293" fmla="*/ 362244 w 4105432"/>
                <a:gd name="connsiteY293" fmla="*/ 1519965 h 1580339"/>
                <a:gd name="connsiteX294" fmla="*/ 422618 w 4105432"/>
                <a:gd name="connsiteY294" fmla="*/ 1580339 h 1580339"/>
                <a:gd name="connsiteX295" fmla="*/ 60374 w 4105432"/>
                <a:gd name="connsiteY295" fmla="*/ 1580339 h 1580339"/>
                <a:gd name="connsiteX296" fmla="*/ 120748 w 4105432"/>
                <a:gd name="connsiteY296" fmla="*/ 1519965 h 1580339"/>
                <a:gd name="connsiteX297" fmla="*/ 60374 w 4105432"/>
                <a:gd name="connsiteY297" fmla="*/ 1459591 h 1580339"/>
                <a:gd name="connsiteX298" fmla="*/ 0 w 4105432"/>
                <a:gd name="connsiteY298" fmla="*/ 1519965 h 1580339"/>
                <a:gd name="connsiteX299" fmla="*/ 60374 w 4105432"/>
                <a:gd name="connsiteY299" fmla="*/ 1580339 h 158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4105432" h="1580339">
                  <a:moveTo>
                    <a:pt x="4045058" y="120748"/>
                  </a:moveTo>
                  <a:cubicBezTo>
                    <a:pt x="4078402" y="120748"/>
                    <a:pt x="4105432" y="93718"/>
                    <a:pt x="4105432" y="60374"/>
                  </a:cubicBezTo>
                  <a:cubicBezTo>
                    <a:pt x="4105432" y="27030"/>
                    <a:pt x="4078402" y="0"/>
                    <a:pt x="4045058" y="0"/>
                  </a:cubicBezTo>
                  <a:cubicBezTo>
                    <a:pt x="4011714" y="0"/>
                    <a:pt x="3984684" y="27030"/>
                    <a:pt x="3984684" y="60374"/>
                  </a:cubicBezTo>
                  <a:cubicBezTo>
                    <a:pt x="3984684" y="93718"/>
                    <a:pt x="4011714" y="120748"/>
                    <a:pt x="4045058" y="120748"/>
                  </a:cubicBezTo>
                  <a:close/>
                  <a:moveTo>
                    <a:pt x="3682814" y="120748"/>
                  </a:moveTo>
                  <a:cubicBezTo>
                    <a:pt x="3716158" y="120748"/>
                    <a:pt x="3743188" y="93718"/>
                    <a:pt x="3743188" y="60374"/>
                  </a:cubicBezTo>
                  <a:cubicBezTo>
                    <a:pt x="3743188" y="27030"/>
                    <a:pt x="3716158" y="0"/>
                    <a:pt x="3682814" y="0"/>
                  </a:cubicBezTo>
                  <a:cubicBezTo>
                    <a:pt x="3649470" y="0"/>
                    <a:pt x="3622440" y="27030"/>
                    <a:pt x="3622440" y="60374"/>
                  </a:cubicBezTo>
                  <a:cubicBezTo>
                    <a:pt x="3622440" y="93718"/>
                    <a:pt x="3649470" y="120748"/>
                    <a:pt x="3682814" y="120748"/>
                  </a:cubicBezTo>
                  <a:close/>
                  <a:moveTo>
                    <a:pt x="3320570" y="120748"/>
                  </a:moveTo>
                  <a:cubicBezTo>
                    <a:pt x="3353914" y="120748"/>
                    <a:pt x="3380944" y="93718"/>
                    <a:pt x="3380944" y="60374"/>
                  </a:cubicBezTo>
                  <a:cubicBezTo>
                    <a:pt x="3380944" y="27030"/>
                    <a:pt x="3353914" y="0"/>
                    <a:pt x="3320570" y="0"/>
                  </a:cubicBezTo>
                  <a:cubicBezTo>
                    <a:pt x="3287226" y="0"/>
                    <a:pt x="3260196" y="27030"/>
                    <a:pt x="3260196" y="60374"/>
                  </a:cubicBezTo>
                  <a:cubicBezTo>
                    <a:pt x="3260196" y="93718"/>
                    <a:pt x="3287226" y="120748"/>
                    <a:pt x="3320570" y="120748"/>
                  </a:cubicBezTo>
                  <a:close/>
                  <a:moveTo>
                    <a:pt x="2958326" y="120748"/>
                  </a:moveTo>
                  <a:cubicBezTo>
                    <a:pt x="2991670" y="120748"/>
                    <a:pt x="3018700" y="93718"/>
                    <a:pt x="3018700" y="60374"/>
                  </a:cubicBezTo>
                  <a:cubicBezTo>
                    <a:pt x="3018700" y="27030"/>
                    <a:pt x="2991670" y="0"/>
                    <a:pt x="2958326" y="0"/>
                  </a:cubicBezTo>
                  <a:cubicBezTo>
                    <a:pt x="2924982" y="0"/>
                    <a:pt x="2897952" y="27030"/>
                    <a:pt x="2897952" y="60374"/>
                  </a:cubicBezTo>
                  <a:cubicBezTo>
                    <a:pt x="2897952" y="93718"/>
                    <a:pt x="2924982" y="120748"/>
                    <a:pt x="2958326" y="120748"/>
                  </a:cubicBezTo>
                  <a:close/>
                  <a:moveTo>
                    <a:pt x="2596082" y="120748"/>
                  </a:moveTo>
                  <a:cubicBezTo>
                    <a:pt x="2629426" y="120748"/>
                    <a:pt x="2656456" y="93718"/>
                    <a:pt x="2656456" y="60374"/>
                  </a:cubicBezTo>
                  <a:cubicBezTo>
                    <a:pt x="2656456" y="27030"/>
                    <a:pt x="2629426" y="0"/>
                    <a:pt x="2596082" y="0"/>
                  </a:cubicBezTo>
                  <a:cubicBezTo>
                    <a:pt x="2562738" y="0"/>
                    <a:pt x="2535708" y="27030"/>
                    <a:pt x="2535708" y="60374"/>
                  </a:cubicBezTo>
                  <a:cubicBezTo>
                    <a:pt x="2535708" y="93718"/>
                    <a:pt x="2562738" y="120748"/>
                    <a:pt x="2596082" y="120748"/>
                  </a:cubicBezTo>
                  <a:close/>
                  <a:moveTo>
                    <a:pt x="2233838" y="120748"/>
                  </a:moveTo>
                  <a:cubicBezTo>
                    <a:pt x="2267182" y="120748"/>
                    <a:pt x="2294212" y="93718"/>
                    <a:pt x="2294212" y="60374"/>
                  </a:cubicBezTo>
                  <a:cubicBezTo>
                    <a:pt x="2294212" y="27030"/>
                    <a:pt x="2267182" y="0"/>
                    <a:pt x="2233838" y="0"/>
                  </a:cubicBezTo>
                  <a:cubicBezTo>
                    <a:pt x="2200494" y="0"/>
                    <a:pt x="2173464" y="27030"/>
                    <a:pt x="2173464" y="60374"/>
                  </a:cubicBezTo>
                  <a:cubicBezTo>
                    <a:pt x="2173464" y="93718"/>
                    <a:pt x="2200494" y="120748"/>
                    <a:pt x="2233838" y="120748"/>
                  </a:cubicBezTo>
                  <a:close/>
                  <a:moveTo>
                    <a:pt x="1871594" y="120748"/>
                  </a:moveTo>
                  <a:cubicBezTo>
                    <a:pt x="1904938" y="120748"/>
                    <a:pt x="1931968" y="93718"/>
                    <a:pt x="1931968" y="60374"/>
                  </a:cubicBezTo>
                  <a:cubicBezTo>
                    <a:pt x="1931968" y="27030"/>
                    <a:pt x="1904938" y="0"/>
                    <a:pt x="1871594" y="0"/>
                  </a:cubicBezTo>
                  <a:cubicBezTo>
                    <a:pt x="1838250" y="0"/>
                    <a:pt x="1811220" y="27030"/>
                    <a:pt x="1811220" y="60374"/>
                  </a:cubicBezTo>
                  <a:cubicBezTo>
                    <a:pt x="1811220" y="93718"/>
                    <a:pt x="1838250" y="120748"/>
                    <a:pt x="1871594" y="120748"/>
                  </a:cubicBezTo>
                  <a:close/>
                  <a:moveTo>
                    <a:pt x="1509351" y="120748"/>
                  </a:moveTo>
                  <a:cubicBezTo>
                    <a:pt x="1542695" y="120748"/>
                    <a:pt x="1569725" y="93718"/>
                    <a:pt x="1569725" y="60374"/>
                  </a:cubicBezTo>
                  <a:cubicBezTo>
                    <a:pt x="1569725" y="27030"/>
                    <a:pt x="1542695" y="0"/>
                    <a:pt x="1509351" y="0"/>
                  </a:cubicBezTo>
                  <a:cubicBezTo>
                    <a:pt x="1476007" y="0"/>
                    <a:pt x="1448976" y="27030"/>
                    <a:pt x="1448976" y="60374"/>
                  </a:cubicBezTo>
                  <a:cubicBezTo>
                    <a:pt x="1448976" y="93718"/>
                    <a:pt x="1476007" y="120748"/>
                    <a:pt x="1509351" y="120748"/>
                  </a:cubicBezTo>
                  <a:close/>
                  <a:moveTo>
                    <a:pt x="1147106" y="120748"/>
                  </a:moveTo>
                  <a:cubicBezTo>
                    <a:pt x="1180450" y="120748"/>
                    <a:pt x="1207480" y="93718"/>
                    <a:pt x="1207480" y="60374"/>
                  </a:cubicBezTo>
                  <a:cubicBezTo>
                    <a:pt x="1207480" y="27030"/>
                    <a:pt x="1180450" y="0"/>
                    <a:pt x="1147106" y="0"/>
                  </a:cubicBezTo>
                  <a:cubicBezTo>
                    <a:pt x="1113762" y="0"/>
                    <a:pt x="1086732" y="27030"/>
                    <a:pt x="1086732" y="60374"/>
                  </a:cubicBezTo>
                  <a:cubicBezTo>
                    <a:pt x="1086732" y="93718"/>
                    <a:pt x="1113762" y="120748"/>
                    <a:pt x="1147106" y="120748"/>
                  </a:cubicBezTo>
                  <a:close/>
                  <a:moveTo>
                    <a:pt x="784862" y="120748"/>
                  </a:moveTo>
                  <a:cubicBezTo>
                    <a:pt x="818206" y="120748"/>
                    <a:pt x="845236" y="93718"/>
                    <a:pt x="845236" y="60374"/>
                  </a:cubicBezTo>
                  <a:cubicBezTo>
                    <a:pt x="845236" y="27030"/>
                    <a:pt x="818206" y="0"/>
                    <a:pt x="784862" y="0"/>
                  </a:cubicBezTo>
                  <a:cubicBezTo>
                    <a:pt x="751518" y="0"/>
                    <a:pt x="724488" y="27030"/>
                    <a:pt x="724488" y="60374"/>
                  </a:cubicBezTo>
                  <a:cubicBezTo>
                    <a:pt x="724488" y="93718"/>
                    <a:pt x="751518" y="120748"/>
                    <a:pt x="784862" y="120748"/>
                  </a:cubicBezTo>
                  <a:close/>
                  <a:moveTo>
                    <a:pt x="422618" y="120748"/>
                  </a:moveTo>
                  <a:cubicBezTo>
                    <a:pt x="455962" y="120748"/>
                    <a:pt x="482992" y="93718"/>
                    <a:pt x="482992" y="60374"/>
                  </a:cubicBezTo>
                  <a:cubicBezTo>
                    <a:pt x="482992" y="27030"/>
                    <a:pt x="455962" y="0"/>
                    <a:pt x="422618" y="0"/>
                  </a:cubicBezTo>
                  <a:cubicBezTo>
                    <a:pt x="389274" y="0"/>
                    <a:pt x="362244" y="27030"/>
                    <a:pt x="362244" y="60374"/>
                  </a:cubicBezTo>
                  <a:cubicBezTo>
                    <a:pt x="362244" y="93718"/>
                    <a:pt x="389274" y="120748"/>
                    <a:pt x="422618" y="120748"/>
                  </a:cubicBezTo>
                  <a:close/>
                  <a:moveTo>
                    <a:pt x="60374" y="120748"/>
                  </a:moveTo>
                  <a:cubicBezTo>
                    <a:pt x="93718" y="120748"/>
                    <a:pt x="120748" y="93718"/>
                    <a:pt x="120748" y="60374"/>
                  </a:cubicBezTo>
                  <a:cubicBezTo>
                    <a:pt x="120748" y="27030"/>
                    <a:pt x="93718" y="0"/>
                    <a:pt x="60374" y="0"/>
                  </a:cubicBezTo>
                  <a:cubicBezTo>
                    <a:pt x="27030" y="0"/>
                    <a:pt x="0" y="27030"/>
                    <a:pt x="0" y="60374"/>
                  </a:cubicBezTo>
                  <a:cubicBezTo>
                    <a:pt x="0" y="93718"/>
                    <a:pt x="27030" y="120748"/>
                    <a:pt x="60374" y="120748"/>
                  </a:cubicBezTo>
                  <a:close/>
                  <a:moveTo>
                    <a:pt x="4045058" y="485646"/>
                  </a:moveTo>
                  <a:cubicBezTo>
                    <a:pt x="4078402" y="485646"/>
                    <a:pt x="4105432" y="458616"/>
                    <a:pt x="4105432" y="425272"/>
                  </a:cubicBezTo>
                  <a:cubicBezTo>
                    <a:pt x="4105432" y="391928"/>
                    <a:pt x="4078402" y="364898"/>
                    <a:pt x="4045058" y="364898"/>
                  </a:cubicBezTo>
                  <a:cubicBezTo>
                    <a:pt x="4011714" y="364898"/>
                    <a:pt x="3984684" y="391928"/>
                    <a:pt x="3984684" y="425272"/>
                  </a:cubicBezTo>
                  <a:cubicBezTo>
                    <a:pt x="3984684" y="458616"/>
                    <a:pt x="4011714" y="485646"/>
                    <a:pt x="4045058" y="485646"/>
                  </a:cubicBezTo>
                  <a:close/>
                  <a:moveTo>
                    <a:pt x="3682814" y="485646"/>
                  </a:moveTo>
                  <a:cubicBezTo>
                    <a:pt x="3716158" y="485646"/>
                    <a:pt x="3743188" y="458616"/>
                    <a:pt x="3743188" y="425272"/>
                  </a:cubicBezTo>
                  <a:cubicBezTo>
                    <a:pt x="3743188" y="391928"/>
                    <a:pt x="3716158" y="364898"/>
                    <a:pt x="3682814" y="364898"/>
                  </a:cubicBezTo>
                  <a:cubicBezTo>
                    <a:pt x="3649470" y="364898"/>
                    <a:pt x="3622440" y="391928"/>
                    <a:pt x="3622440" y="425272"/>
                  </a:cubicBezTo>
                  <a:cubicBezTo>
                    <a:pt x="3622440" y="458616"/>
                    <a:pt x="3649470" y="485646"/>
                    <a:pt x="3682814" y="485646"/>
                  </a:cubicBezTo>
                  <a:close/>
                  <a:moveTo>
                    <a:pt x="3320570" y="485646"/>
                  </a:moveTo>
                  <a:cubicBezTo>
                    <a:pt x="3353914" y="485646"/>
                    <a:pt x="3380944" y="458616"/>
                    <a:pt x="3380944" y="425272"/>
                  </a:cubicBezTo>
                  <a:cubicBezTo>
                    <a:pt x="3380944" y="391928"/>
                    <a:pt x="3353914" y="364898"/>
                    <a:pt x="3320570" y="364898"/>
                  </a:cubicBezTo>
                  <a:cubicBezTo>
                    <a:pt x="3287226" y="364898"/>
                    <a:pt x="3260196" y="391928"/>
                    <a:pt x="3260196" y="425272"/>
                  </a:cubicBezTo>
                  <a:cubicBezTo>
                    <a:pt x="3260196" y="458616"/>
                    <a:pt x="3287226" y="485646"/>
                    <a:pt x="3320570" y="485646"/>
                  </a:cubicBezTo>
                  <a:close/>
                  <a:moveTo>
                    <a:pt x="2958326" y="485646"/>
                  </a:moveTo>
                  <a:cubicBezTo>
                    <a:pt x="2991670" y="485646"/>
                    <a:pt x="3018700" y="458616"/>
                    <a:pt x="3018700" y="425272"/>
                  </a:cubicBezTo>
                  <a:cubicBezTo>
                    <a:pt x="3018700" y="391928"/>
                    <a:pt x="2991670" y="364898"/>
                    <a:pt x="2958326" y="364898"/>
                  </a:cubicBezTo>
                  <a:cubicBezTo>
                    <a:pt x="2924982" y="364898"/>
                    <a:pt x="2897952" y="391928"/>
                    <a:pt x="2897952" y="425272"/>
                  </a:cubicBezTo>
                  <a:cubicBezTo>
                    <a:pt x="2897952" y="458616"/>
                    <a:pt x="2924982" y="485646"/>
                    <a:pt x="2958326" y="485646"/>
                  </a:cubicBezTo>
                  <a:close/>
                  <a:moveTo>
                    <a:pt x="2596082" y="485646"/>
                  </a:moveTo>
                  <a:cubicBezTo>
                    <a:pt x="2629426" y="485646"/>
                    <a:pt x="2656456" y="458616"/>
                    <a:pt x="2656456" y="425272"/>
                  </a:cubicBezTo>
                  <a:cubicBezTo>
                    <a:pt x="2656456" y="391928"/>
                    <a:pt x="2629426" y="364898"/>
                    <a:pt x="2596082" y="364898"/>
                  </a:cubicBezTo>
                  <a:cubicBezTo>
                    <a:pt x="2562738" y="364898"/>
                    <a:pt x="2535708" y="391928"/>
                    <a:pt x="2535708" y="425272"/>
                  </a:cubicBezTo>
                  <a:cubicBezTo>
                    <a:pt x="2535708" y="458616"/>
                    <a:pt x="2562738" y="485646"/>
                    <a:pt x="2596082" y="485646"/>
                  </a:cubicBezTo>
                  <a:close/>
                  <a:moveTo>
                    <a:pt x="2233838" y="485646"/>
                  </a:moveTo>
                  <a:cubicBezTo>
                    <a:pt x="2267182" y="485646"/>
                    <a:pt x="2294212" y="458616"/>
                    <a:pt x="2294212" y="425272"/>
                  </a:cubicBezTo>
                  <a:cubicBezTo>
                    <a:pt x="2294212" y="391928"/>
                    <a:pt x="2267182" y="364898"/>
                    <a:pt x="2233838" y="364898"/>
                  </a:cubicBezTo>
                  <a:cubicBezTo>
                    <a:pt x="2200494" y="364898"/>
                    <a:pt x="2173464" y="391928"/>
                    <a:pt x="2173464" y="425272"/>
                  </a:cubicBezTo>
                  <a:cubicBezTo>
                    <a:pt x="2173464" y="458616"/>
                    <a:pt x="2200494" y="485646"/>
                    <a:pt x="2233838" y="485646"/>
                  </a:cubicBezTo>
                  <a:close/>
                  <a:moveTo>
                    <a:pt x="1871594" y="485646"/>
                  </a:moveTo>
                  <a:cubicBezTo>
                    <a:pt x="1904938" y="485646"/>
                    <a:pt x="1931968" y="458616"/>
                    <a:pt x="1931968" y="425272"/>
                  </a:cubicBezTo>
                  <a:cubicBezTo>
                    <a:pt x="1931968" y="391928"/>
                    <a:pt x="1904938" y="364898"/>
                    <a:pt x="1871594" y="364898"/>
                  </a:cubicBezTo>
                  <a:cubicBezTo>
                    <a:pt x="1838250" y="364898"/>
                    <a:pt x="1811220" y="391928"/>
                    <a:pt x="1811220" y="425272"/>
                  </a:cubicBezTo>
                  <a:cubicBezTo>
                    <a:pt x="1811220" y="458616"/>
                    <a:pt x="1838250" y="485646"/>
                    <a:pt x="1871594" y="485646"/>
                  </a:cubicBezTo>
                  <a:close/>
                  <a:moveTo>
                    <a:pt x="1509351" y="485646"/>
                  </a:moveTo>
                  <a:cubicBezTo>
                    <a:pt x="1542695" y="485646"/>
                    <a:pt x="1569725" y="458616"/>
                    <a:pt x="1569725" y="425272"/>
                  </a:cubicBezTo>
                  <a:cubicBezTo>
                    <a:pt x="1569725" y="391928"/>
                    <a:pt x="1542695" y="364898"/>
                    <a:pt x="1509351" y="364898"/>
                  </a:cubicBezTo>
                  <a:cubicBezTo>
                    <a:pt x="1476007" y="364898"/>
                    <a:pt x="1448976" y="391928"/>
                    <a:pt x="1448976" y="425272"/>
                  </a:cubicBezTo>
                  <a:cubicBezTo>
                    <a:pt x="1448976" y="458616"/>
                    <a:pt x="1476007" y="485646"/>
                    <a:pt x="1509351" y="485646"/>
                  </a:cubicBezTo>
                  <a:close/>
                  <a:moveTo>
                    <a:pt x="1147106" y="485646"/>
                  </a:moveTo>
                  <a:cubicBezTo>
                    <a:pt x="1180450" y="485646"/>
                    <a:pt x="1207480" y="458616"/>
                    <a:pt x="1207480" y="425272"/>
                  </a:cubicBezTo>
                  <a:cubicBezTo>
                    <a:pt x="1207480" y="391928"/>
                    <a:pt x="1180450" y="364898"/>
                    <a:pt x="1147106" y="364898"/>
                  </a:cubicBezTo>
                  <a:cubicBezTo>
                    <a:pt x="1113762" y="364898"/>
                    <a:pt x="1086732" y="391928"/>
                    <a:pt x="1086732" y="425272"/>
                  </a:cubicBezTo>
                  <a:cubicBezTo>
                    <a:pt x="1086732" y="458616"/>
                    <a:pt x="1113762" y="485646"/>
                    <a:pt x="1147106" y="485646"/>
                  </a:cubicBezTo>
                  <a:close/>
                  <a:moveTo>
                    <a:pt x="784862" y="485646"/>
                  </a:moveTo>
                  <a:cubicBezTo>
                    <a:pt x="818206" y="485646"/>
                    <a:pt x="845236" y="458616"/>
                    <a:pt x="845236" y="425272"/>
                  </a:cubicBezTo>
                  <a:cubicBezTo>
                    <a:pt x="845236" y="391928"/>
                    <a:pt x="818206" y="364898"/>
                    <a:pt x="784862" y="364898"/>
                  </a:cubicBezTo>
                  <a:cubicBezTo>
                    <a:pt x="751518" y="364898"/>
                    <a:pt x="724488" y="391928"/>
                    <a:pt x="724488" y="425272"/>
                  </a:cubicBezTo>
                  <a:cubicBezTo>
                    <a:pt x="724488" y="458616"/>
                    <a:pt x="751518" y="485646"/>
                    <a:pt x="784862" y="485646"/>
                  </a:cubicBezTo>
                  <a:close/>
                  <a:moveTo>
                    <a:pt x="422618" y="485646"/>
                  </a:moveTo>
                  <a:cubicBezTo>
                    <a:pt x="455962" y="485646"/>
                    <a:pt x="482992" y="458616"/>
                    <a:pt x="482992" y="425272"/>
                  </a:cubicBezTo>
                  <a:cubicBezTo>
                    <a:pt x="482992" y="391928"/>
                    <a:pt x="455962" y="364898"/>
                    <a:pt x="422618" y="364898"/>
                  </a:cubicBezTo>
                  <a:cubicBezTo>
                    <a:pt x="389274" y="364898"/>
                    <a:pt x="362244" y="391928"/>
                    <a:pt x="362244" y="425272"/>
                  </a:cubicBezTo>
                  <a:cubicBezTo>
                    <a:pt x="362244" y="458616"/>
                    <a:pt x="389274" y="485646"/>
                    <a:pt x="422618" y="485646"/>
                  </a:cubicBezTo>
                  <a:close/>
                  <a:moveTo>
                    <a:pt x="60374" y="485646"/>
                  </a:moveTo>
                  <a:cubicBezTo>
                    <a:pt x="93718" y="485646"/>
                    <a:pt x="120748" y="458616"/>
                    <a:pt x="120748" y="425272"/>
                  </a:cubicBezTo>
                  <a:cubicBezTo>
                    <a:pt x="120748" y="391928"/>
                    <a:pt x="93718" y="364898"/>
                    <a:pt x="60374" y="364898"/>
                  </a:cubicBezTo>
                  <a:cubicBezTo>
                    <a:pt x="27030" y="364898"/>
                    <a:pt x="0" y="391928"/>
                    <a:pt x="0" y="425272"/>
                  </a:cubicBezTo>
                  <a:cubicBezTo>
                    <a:pt x="0" y="458616"/>
                    <a:pt x="27030" y="485646"/>
                    <a:pt x="60374" y="485646"/>
                  </a:cubicBezTo>
                  <a:close/>
                  <a:moveTo>
                    <a:pt x="4045058" y="850543"/>
                  </a:moveTo>
                  <a:cubicBezTo>
                    <a:pt x="4078402" y="850543"/>
                    <a:pt x="4105432" y="823513"/>
                    <a:pt x="4105432" y="790169"/>
                  </a:cubicBezTo>
                  <a:cubicBezTo>
                    <a:pt x="4105432" y="756825"/>
                    <a:pt x="4078402" y="729795"/>
                    <a:pt x="4045058" y="729795"/>
                  </a:cubicBezTo>
                  <a:cubicBezTo>
                    <a:pt x="4011714" y="729795"/>
                    <a:pt x="3984684" y="756825"/>
                    <a:pt x="3984684" y="790169"/>
                  </a:cubicBezTo>
                  <a:cubicBezTo>
                    <a:pt x="3984684" y="823513"/>
                    <a:pt x="4011714" y="850543"/>
                    <a:pt x="4045058" y="850543"/>
                  </a:cubicBezTo>
                  <a:close/>
                  <a:moveTo>
                    <a:pt x="3682814" y="850543"/>
                  </a:moveTo>
                  <a:cubicBezTo>
                    <a:pt x="3716158" y="850543"/>
                    <a:pt x="3743188" y="823513"/>
                    <a:pt x="3743188" y="790169"/>
                  </a:cubicBezTo>
                  <a:cubicBezTo>
                    <a:pt x="3743188" y="756825"/>
                    <a:pt x="3716158" y="729795"/>
                    <a:pt x="3682814" y="729795"/>
                  </a:cubicBezTo>
                  <a:cubicBezTo>
                    <a:pt x="3649470" y="729795"/>
                    <a:pt x="3622440" y="756825"/>
                    <a:pt x="3622440" y="790169"/>
                  </a:cubicBezTo>
                  <a:cubicBezTo>
                    <a:pt x="3622440" y="823513"/>
                    <a:pt x="3649470" y="850543"/>
                    <a:pt x="3682814" y="850543"/>
                  </a:cubicBezTo>
                  <a:close/>
                  <a:moveTo>
                    <a:pt x="3320570" y="850543"/>
                  </a:moveTo>
                  <a:cubicBezTo>
                    <a:pt x="3353914" y="850543"/>
                    <a:pt x="3380944" y="823513"/>
                    <a:pt x="3380944" y="790169"/>
                  </a:cubicBezTo>
                  <a:cubicBezTo>
                    <a:pt x="3380944" y="756825"/>
                    <a:pt x="3353914" y="729795"/>
                    <a:pt x="3320570" y="729795"/>
                  </a:cubicBezTo>
                  <a:cubicBezTo>
                    <a:pt x="3287226" y="729795"/>
                    <a:pt x="3260196" y="756825"/>
                    <a:pt x="3260196" y="790169"/>
                  </a:cubicBezTo>
                  <a:cubicBezTo>
                    <a:pt x="3260196" y="823513"/>
                    <a:pt x="3287226" y="850543"/>
                    <a:pt x="3320570" y="850543"/>
                  </a:cubicBezTo>
                  <a:close/>
                  <a:moveTo>
                    <a:pt x="2958326" y="850543"/>
                  </a:moveTo>
                  <a:cubicBezTo>
                    <a:pt x="2991670" y="850543"/>
                    <a:pt x="3018700" y="823513"/>
                    <a:pt x="3018700" y="790169"/>
                  </a:cubicBezTo>
                  <a:cubicBezTo>
                    <a:pt x="3018700" y="756825"/>
                    <a:pt x="2991670" y="729795"/>
                    <a:pt x="2958326" y="729795"/>
                  </a:cubicBezTo>
                  <a:cubicBezTo>
                    <a:pt x="2924982" y="729795"/>
                    <a:pt x="2897952" y="756825"/>
                    <a:pt x="2897952" y="790169"/>
                  </a:cubicBezTo>
                  <a:cubicBezTo>
                    <a:pt x="2897952" y="823513"/>
                    <a:pt x="2924982" y="850543"/>
                    <a:pt x="2958326" y="850543"/>
                  </a:cubicBezTo>
                  <a:close/>
                  <a:moveTo>
                    <a:pt x="2596082" y="850543"/>
                  </a:moveTo>
                  <a:cubicBezTo>
                    <a:pt x="2629426" y="850543"/>
                    <a:pt x="2656456" y="823513"/>
                    <a:pt x="2656456" y="790169"/>
                  </a:cubicBezTo>
                  <a:cubicBezTo>
                    <a:pt x="2656456" y="756825"/>
                    <a:pt x="2629426" y="729795"/>
                    <a:pt x="2596082" y="729795"/>
                  </a:cubicBezTo>
                  <a:cubicBezTo>
                    <a:pt x="2562738" y="729795"/>
                    <a:pt x="2535708" y="756825"/>
                    <a:pt x="2535708" y="790169"/>
                  </a:cubicBezTo>
                  <a:cubicBezTo>
                    <a:pt x="2535708" y="823513"/>
                    <a:pt x="2562738" y="850543"/>
                    <a:pt x="2596082" y="850543"/>
                  </a:cubicBezTo>
                  <a:close/>
                  <a:moveTo>
                    <a:pt x="2233838" y="850543"/>
                  </a:moveTo>
                  <a:cubicBezTo>
                    <a:pt x="2267182" y="850543"/>
                    <a:pt x="2294212" y="823513"/>
                    <a:pt x="2294212" y="790169"/>
                  </a:cubicBezTo>
                  <a:cubicBezTo>
                    <a:pt x="2294212" y="756825"/>
                    <a:pt x="2267182" y="729795"/>
                    <a:pt x="2233838" y="729795"/>
                  </a:cubicBezTo>
                  <a:cubicBezTo>
                    <a:pt x="2200494" y="729795"/>
                    <a:pt x="2173464" y="756825"/>
                    <a:pt x="2173464" y="790169"/>
                  </a:cubicBezTo>
                  <a:cubicBezTo>
                    <a:pt x="2173464" y="823513"/>
                    <a:pt x="2200494" y="850543"/>
                    <a:pt x="2233838" y="850543"/>
                  </a:cubicBezTo>
                  <a:close/>
                  <a:moveTo>
                    <a:pt x="1871594" y="850543"/>
                  </a:moveTo>
                  <a:cubicBezTo>
                    <a:pt x="1904938" y="850543"/>
                    <a:pt x="1931968" y="823513"/>
                    <a:pt x="1931968" y="790169"/>
                  </a:cubicBezTo>
                  <a:cubicBezTo>
                    <a:pt x="1931968" y="756825"/>
                    <a:pt x="1904938" y="729795"/>
                    <a:pt x="1871594" y="729795"/>
                  </a:cubicBezTo>
                  <a:cubicBezTo>
                    <a:pt x="1838250" y="729795"/>
                    <a:pt x="1811220" y="756825"/>
                    <a:pt x="1811220" y="790169"/>
                  </a:cubicBezTo>
                  <a:cubicBezTo>
                    <a:pt x="1811220" y="823513"/>
                    <a:pt x="1838250" y="850543"/>
                    <a:pt x="1871594" y="850543"/>
                  </a:cubicBezTo>
                  <a:close/>
                  <a:moveTo>
                    <a:pt x="1509351" y="850543"/>
                  </a:moveTo>
                  <a:cubicBezTo>
                    <a:pt x="1542695" y="850543"/>
                    <a:pt x="1569725" y="823513"/>
                    <a:pt x="1569725" y="790169"/>
                  </a:cubicBezTo>
                  <a:cubicBezTo>
                    <a:pt x="1569725" y="756825"/>
                    <a:pt x="1542695" y="729795"/>
                    <a:pt x="1509351" y="729795"/>
                  </a:cubicBezTo>
                  <a:cubicBezTo>
                    <a:pt x="1476007" y="729795"/>
                    <a:pt x="1448976" y="756825"/>
                    <a:pt x="1448976" y="790169"/>
                  </a:cubicBezTo>
                  <a:cubicBezTo>
                    <a:pt x="1448976" y="823513"/>
                    <a:pt x="1476007" y="850543"/>
                    <a:pt x="1509351" y="850543"/>
                  </a:cubicBezTo>
                  <a:close/>
                  <a:moveTo>
                    <a:pt x="1147106" y="850543"/>
                  </a:moveTo>
                  <a:cubicBezTo>
                    <a:pt x="1180450" y="850543"/>
                    <a:pt x="1207480" y="823513"/>
                    <a:pt x="1207480" y="790169"/>
                  </a:cubicBezTo>
                  <a:cubicBezTo>
                    <a:pt x="1207480" y="756825"/>
                    <a:pt x="1180450" y="729795"/>
                    <a:pt x="1147106" y="729795"/>
                  </a:cubicBezTo>
                  <a:cubicBezTo>
                    <a:pt x="1113762" y="729795"/>
                    <a:pt x="1086732" y="756825"/>
                    <a:pt x="1086732" y="790169"/>
                  </a:cubicBezTo>
                  <a:cubicBezTo>
                    <a:pt x="1086732" y="823513"/>
                    <a:pt x="1113762" y="850543"/>
                    <a:pt x="1147106" y="850543"/>
                  </a:cubicBezTo>
                  <a:close/>
                  <a:moveTo>
                    <a:pt x="784862" y="850543"/>
                  </a:moveTo>
                  <a:cubicBezTo>
                    <a:pt x="818206" y="850543"/>
                    <a:pt x="845236" y="823513"/>
                    <a:pt x="845236" y="790169"/>
                  </a:cubicBezTo>
                  <a:cubicBezTo>
                    <a:pt x="845236" y="756825"/>
                    <a:pt x="818206" y="729795"/>
                    <a:pt x="784862" y="729795"/>
                  </a:cubicBezTo>
                  <a:cubicBezTo>
                    <a:pt x="751518" y="729795"/>
                    <a:pt x="724488" y="756825"/>
                    <a:pt x="724488" y="790169"/>
                  </a:cubicBezTo>
                  <a:cubicBezTo>
                    <a:pt x="724488" y="823513"/>
                    <a:pt x="751518" y="850543"/>
                    <a:pt x="784862" y="850543"/>
                  </a:cubicBezTo>
                  <a:close/>
                  <a:moveTo>
                    <a:pt x="422618" y="850543"/>
                  </a:moveTo>
                  <a:cubicBezTo>
                    <a:pt x="455962" y="850543"/>
                    <a:pt x="482992" y="823513"/>
                    <a:pt x="482992" y="790169"/>
                  </a:cubicBezTo>
                  <a:cubicBezTo>
                    <a:pt x="482992" y="756825"/>
                    <a:pt x="455962" y="729795"/>
                    <a:pt x="422618" y="729795"/>
                  </a:cubicBezTo>
                  <a:cubicBezTo>
                    <a:pt x="389274" y="729795"/>
                    <a:pt x="362244" y="756825"/>
                    <a:pt x="362244" y="790169"/>
                  </a:cubicBezTo>
                  <a:cubicBezTo>
                    <a:pt x="362244" y="823513"/>
                    <a:pt x="389274" y="850543"/>
                    <a:pt x="422618" y="850543"/>
                  </a:cubicBezTo>
                  <a:close/>
                  <a:moveTo>
                    <a:pt x="60374" y="850543"/>
                  </a:moveTo>
                  <a:cubicBezTo>
                    <a:pt x="93718" y="850543"/>
                    <a:pt x="120748" y="823513"/>
                    <a:pt x="120748" y="790169"/>
                  </a:cubicBezTo>
                  <a:cubicBezTo>
                    <a:pt x="120748" y="756825"/>
                    <a:pt x="93718" y="729795"/>
                    <a:pt x="60374" y="729795"/>
                  </a:cubicBezTo>
                  <a:cubicBezTo>
                    <a:pt x="27030" y="729795"/>
                    <a:pt x="0" y="756825"/>
                    <a:pt x="0" y="790169"/>
                  </a:cubicBezTo>
                  <a:cubicBezTo>
                    <a:pt x="0" y="823513"/>
                    <a:pt x="27030" y="850543"/>
                    <a:pt x="60374" y="850543"/>
                  </a:cubicBezTo>
                  <a:close/>
                  <a:moveTo>
                    <a:pt x="4045058" y="1215441"/>
                  </a:moveTo>
                  <a:cubicBezTo>
                    <a:pt x="4078402" y="1215441"/>
                    <a:pt x="4105432" y="1188411"/>
                    <a:pt x="4105432" y="1155067"/>
                  </a:cubicBezTo>
                  <a:cubicBezTo>
                    <a:pt x="4105432" y="1121723"/>
                    <a:pt x="4078402" y="1094693"/>
                    <a:pt x="4045058" y="1094693"/>
                  </a:cubicBezTo>
                  <a:cubicBezTo>
                    <a:pt x="4011714" y="1094693"/>
                    <a:pt x="3984684" y="1121723"/>
                    <a:pt x="3984684" y="1155067"/>
                  </a:cubicBezTo>
                  <a:cubicBezTo>
                    <a:pt x="3984684" y="1188411"/>
                    <a:pt x="4011714" y="1215441"/>
                    <a:pt x="4045058" y="1215441"/>
                  </a:cubicBezTo>
                  <a:close/>
                  <a:moveTo>
                    <a:pt x="3682814" y="1215441"/>
                  </a:moveTo>
                  <a:cubicBezTo>
                    <a:pt x="3716158" y="1215441"/>
                    <a:pt x="3743188" y="1188411"/>
                    <a:pt x="3743188" y="1155067"/>
                  </a:cubicBezTo>
                  <a:cubicBezTo>
                    <a:pt x="3743188" y="1121723"/>
                    <a:pt x="3716158" y="1094693"/>
                    <a:pt x="3682814" y="1094693"/>
                  </a:cubicBezTo>
                  <a:cubicBezTo>
                    <a:pt x="3649470" y="1094693"/>
                    <a:pt x="3622440" y="1121723"/>
                    <a:pt x="3622440" y="1155067"/>
                  </a:cubicBezTo>
                  <a:cubicBezTo>
                    <a:pt x="3622440" y="1188411"/>
                    <a:pt x="3649470" y="1215441"/>
                    <a:pt x="3682814" y="1215441"/>
                  </a:cubicBezTo>
                  <a:close/>
                  <a:moveTo>
                    <a:pt x="3320570" y="1215441"/>
                  </a:moveTo>
                  <a:cubicBezTo>
                    <a:pt x="3353914" y="1215441"/>
                    <a:pt x="3380944" y="1188411"/>
                    <a:pt x="3380944" y="1155067"/>
                  </a:cubicBezTo>
                  <a:cubicBezTo>
                    <a:pt x="3380944" y="1121723"/>
                    <a:pt x="3353914" y="1094693"/>
                    <a:pt x="3320570" y="1094693"/>
                  </a:cubicBezTo>
                  <a:cubicBezTo>
                    <a:pt x="3287226" y="1094693"/>
                    <a:pt x="3260196" y="1121723"/>
                    <a:pt x="3260196" y="1155067"/>
                  </a:cubicBezTo>
                  <a:cubicBezTo>
                    <a:pt x="3260196" y="1188411"/>
                    <a:pt x="3287226" y="1215441"/>
                    <a:pt x="3320570" y="1215441"/>
                  </a:cubicBezTo>
                  <a:close/>
                  <a:moveTo>
                    <a:pt x="2958326" y="1215441"/>
                  </a:moveTo>
                  <a:cubicBezTo>
                    <a:pt x="2991670" y="1215441"/>
                    <a:pt x="3018700" y="1188411"/>
                    <a:pt x="3018700" y="1155067"/>
                  </a:cubicBezTo>
                  <a:cubicBezTo>
                    <a:pt x="3018700" y="1121723"/>
                    <a:pt x="2991670" y="1094693"/>
                    <a:pt x="2958326" y="1094693"/>
                  </a:cubicBezTo>
                  <a:cubicBezTo>
                    <a:pt x="2924982" y="1094693"/>
                    <a:pt x="2897952" y="1121723"/>
                    <a:pt x="2897952" y="1155067"/>
                  </a:cubicBezTo>
                  <a:cubicBezTo>
                    <a:pt x="2897952" y="1188411"/>
                    <a:pt x="2924982" y="1215441"/>
                    <a:pt x="2958326" y="1215441"/>
                  </a:cubicBezTo>
                  <a:close/>
                  <a:moveTo>
                    <a:pt x="2596082" y="1215441"/>
                  </a:moveTo>
                  <a:cubicBezTo>
                    <a:pt x="2629426" y="1215441"/>
                    <a:pt x="2656456" y="1188411"/>
                    <a:pt x="2656456" y="1155067"/>
                  </a:cubicBezTo>
                  <a:cubicBezTo>
                    <a:pt x="2656456" y="1121723"/>
                    <a:pt x="2629426" y="1094693"/>
                    <a:pt x="2596082" y="1094693"/>
                  </a:cubicBezTo>
                  <a:cubicBezTo>
                    <a:pt x="2562738" y="1094693"/>
                    <a:pt x="2535708" y="1121723"/>
                    <a:pt x="2535708" y="1155067"/>
                  </a:cubicBezTo>
                  <a:cubicBezTo>
                    <a:pt x="2535708" y="1188411"/>
                    <a:pt x="2562738" y="1215441"/>
                    <a:pt x="2596082" y="1215441"/>
                  </a:cubicBezTo>
                  <a:close/>
                  <a:moveTo>
                    <a:pt x="2233838" y="1215441"/>
                  </a:moveTo>
                  <a:cubicBezTo>
                    <a:pt x="2267182" y="1215441"/>
                    <a:pt x="2294212" y="1188411"/>
                    <a:pt x="2294212" y="1155067"/>
                  </a:cubicBezTo>
                  <a:cubicBezTo>
                    <a:pt x="2294212" y="1121723"/>
                    <a:pt x="2267182" y="1094693"/>
                    <a:pt x="2233838" y="1094693"/>
                  </a:cubicBezTo>
                  <a:cubicBezTo>
                    <a:pt x="2200494" y="1094693"/>
                    <a:pt x="2173464" y="1121723"/>
                    <a:pt x="2173464" y="1155067"/>
                  </a:cubicBezTo>
                  <a:cubicBezTo>
                    <a:pt x="2173464" y="1188411"/>
                    <a:pt x="2200494" y="1215441"/>
                    <a:pt x="2233838" y="1215441"/>
                  </a:cubicBezTo>
                  <a:close/>
                  <a:moveTo>
                    <a:pt x="1871594" y="1215441"/>
                  </a:moveTo>
                  <a:cubicBezTo>
                    <a:pt x="1904938" y="1215441"/>
                    <a:pt x="1931968" y="1188411"/>
                    <a:pt x="1931968" y="1155067"/>
                  </a:cubicBezTo>
                  <a:cubicBezTo>
                    <a:pt x="1931968" y="1121723"/>
                    <a:pt x="1904938" y="1094693"/>
                    <a:pt x="1871594" y="1094693"/>
                  </a:cubicBezTo>
                  <a:cubicBezTo>
                    <a:pt x="1838250" y="1094693"/>
                    <a:pt x="1811220" y="1121723"/>
                    <a:pt x="1811220" y="1155067"/>
                  </a:cubicBezTo>
                  <a:cubicBezTo>
                    <a:pt x="1811220" y="1188411"/>
                    <a:pt x="1838250" y="1215441"/>
                    <a:pt x="1871594" y="1215441"/>
                  </a:cubicBezTo>
                  <a:close/>
                  <a:moveTo>
                    <a:pt x="1509351" y="1215441"/>
                  </a:moveTo>
                  <a:cubicBezTo>
                    <a:pt x="1542695" y="1215441"/>
                    <a:pt x="1569725" y="1188411"/>
                    <a:pt x="1569725" y="1155067"/>
                  </a:cubicBezTo>
                  <a:cubicBezTo>
                    <a:pt x="1569725" y="1121723"/>
                    <a:pt x="1542695" y="1094693"/>
                    <a:pt x="1509351" y="1094693"/>
                  </a:cubicBezTo>
                  <a:cubicBezTo>
                    <a:pt x="1476007" y="1094693"/>
                    <a:pt x="1448976" y="1121723"/>
                    <a:pt x="1448976" y="1155067"/>
                  </a:cubicBezTo>
                  <a:cubicBezTo>
                    <a:pt x="1448976" y="1188411"/>
                    <a:pt x="1476007" y="1215441"/>
                    <a:pt x="1509351" y="1215441"/>
                  </a:cubicBezTo>
                  <a:close/>
                  <a:moveTo>
                    <a:pt x="1147106" y="1215441"/>
                  </a:moveTo>
                  <a:cubicBezTo>
                    <a:pt x="1180450" y="1215441"/>
                    <a:pt x="1207480" y="1188411"/>
                    <a:pt x="1207480" y="1155067"/>
                  </a:cubicBezTo>
                  <a:cubicBezTo>
                    <a:pt x="1207480" y="1121723"/>
                    <a:pt x="1180450" y="1094693"/>
                    <a:pt x="1147106" y="1094693"/>
                  </a:cubicBezTo>
                  <a:cubicBezTo>
                    <a:pt x="1113762" y="1094693"/>
                    <a:pt x="1086732" y="1121723"/>
                    <a:pt x="1086732" y="1155067"/>
                  </a:cubicBezTo>
                  <a:cubicBezTo>
                    <a:pt x="1086732" y="1188411"/>
                    <a:pt x="1113762" y="1215441"/>
                    <a:pt x="1147106" y="1215441"/>
                  </a:cubicBezTo>
                  <a:close/>
                  <a:moveTo>
                    <a:pt x="784862" y="1215441"/>
                  </a:moveTo>
                  <a:cubicBezTo>
                    <a:pt x="818206" y="1215441"/>
                    <a:pt x="845236" y="1188411"/>
                    <a:pt x="845236" y="1155067"/>
                  </a:cubicBezTo>
                  <a:cubicBezTo>
                    <a:pt x="845236" y="1121723"/>
                    <a:pt x="818206" y="1094693"/>
                    <a:pt x="784862" y="1094693"/>
                  </a:cubicBezTo>
                  <a:cubicBezTo>
                    <a:pt x="751518" y="1094693"/>
                    <a:pt x="724488" y="1121723"/>
                    <a:pt x="724488" y="1155067"/>
                  </a:cubicBezTo>
                  <a:cubicBezTo>
                    <a:pt x="724488" y="1188411"/>
                    <a:pt x="751518" y="1215441"/>
                    <a:pt x="784862" y="1215441"/>
                  </a:cubicBezTo>
                  <a:close/>
                  <a:moveTo>
                    <a:pt x="422618" y="1215441"/>
                  </a:moveTo>
                  <a:cubicBezTo>
                    <a:pt x="455962" y="1215441"/>
                    <a:pt x="482992" y="1188411"/>
                    <a:pt x="482992" y="1155067"/>
                  </a:cubicBezTo>
                  <a:cubicBezTo>
                    <a:pt x="482992" y="1121723"/>
                    <a:pt x="455962" y="1094693"/>
                    <a:pt x="422618" y="1094693"/>
                  </a:cubicBezTo>
                  <a:cubicBezTo>
                    <a:pt x="389274" y="1094693"/>
                    <a:pt x="362244" y="1121723"/>
                    <a:pt x="362244" y="1155067"/>
                  </a:cubicBezTo>
                  <a:cubicBezTo>
                    <a:pt x="362244" y="1188411"/>
                    <a:pt x="389274" y="1215441"/>
                    <a:pt x="422618" y="1215441"/>
                  </a:cubicBezTo>
                  <a:close/>
                  <a:moveTo>
                    <a:pt x="60374" y="1215441"/>
                  </a:moveTo>
                  <a:cubicBezTo>
                    <a:pt x="93718" y="1215441"/>
                    <a:pt x="120748" y="1188411"/>
                    <a:pt x="120748" y="1155067"/>
                  </a:cubicBezTo>
                  <a:cubicBezTo>
                    <a:pt x="120748" y="1121723"/>
                    <a:pt x="93718" y="1094693"/>
                    <a:pt x="60374" y="1094693"/>
                  </a:cubicBezTo>
                  <a:cubicBezTo>
                    <a:pt x="27030" y="1094693"/>
                    <a:pt x="0" y="1121723"/>
                    <a:pt x="0" y="1155067"/>
                  </a:cubicBezTo>
                  <a:cubicBezTo>
                    <a:pt x="0" y="1188411"/>
                    <a:pt x="27030" y="1215441"/>
                    <a:pt x="60374" y="1215441"/>
                  </a:cubicBezTo>
                  <a:close/>
                  <a:moveTo>
                    <a:pt x="4045058" y="1580339"/>
                  </a:moveTo>
                  <a:cubicBezTo>
                    <a:pt x="4078402" y="1580339"/>
                    <a:pt x="4105432" y="1553309"/>
                    <a:pt x="4105432" y="1519965"/>
                  </a:cubicBezTo>
                  <a:cubicBezTo>
                    <a:pt x="4105432" y="1486621"/>
                    <a:pt x="4078402" y="1459591"/>
                    <a:pt x="4045058" y="1459591"/>
                  </a:cubicBezTo>
                  <a:cubicBezTo>
                    <a:pt x="4011714" y="1459591"/>
                    <a:pt x="3984684" y="1486621"/>
                    <a:pt x="3984684" y="1519965"/>
                  </a:cubicBezTo>
                  <a:cubicBezTo>
                    <a:pt x="3984684" y="1553309"/>
                    <a:pt x="4011714" y="1580339"/>
                    <a:pt x="4045058" y="1580339"/>
                  </a:cubicBezTo>
                  <a:close/>
                  <a:moveTo>
                    <a:pt x="3682814" y="1580339"/>
                  </a:moveTo>
                  <a:cubicBezTo>
                    <a:pt x="3716158" y="1580339"/>
                    <a:pt x="3743188" y="1553309"/>
                    <a:pt x="3743188" y="1519965"/>
                  </a:cubicBezTo>
                  <a:cubicBezTo>
                    <a:pt x="3743188" y="1486621"/>
                    <a:pt x="3716158" y="1459591"/>
                    <a:pt x="3682814" y="1459591"/>
                  </a:cubicBezTo>
                  <a:cubicBezTo>
                    <a:pt x="3649470" y="1459591"/>
                    <a:pt x="3622440" y="1486621"/>
                    <a:pt x="3622440" y="1519965"/>
                  </a:cubicBezTo>
                  <a:cubicBezTo>
                    <a:pt x="3622440" y="1553309"/>
                    <a:pt x="3649470" y="1580339"/>
                    <a:pt x="3682814" y="1580339"/>
                  </a:cubicBezTo>
                  <a:close/>
                  <a:moveTo>
                    <a:pt x="3320570" y="1580339"/>
                  </a:moveTo>
                  <a:cubicBezTo>
                    <a:pt x="3353914" y="1580339"/>
                    <a:pt x="3380944" y="1553309"/>
                    <a:pt x="3380944" y="1519965"/>
                  </a:cubicBezTo>
                  <a:cubicBezTo>
                    <a:pt x="3380944" y="1486621"/>
                    <a:pt x="3353914" y="1459591"/>
                    <a:pt x="3320570" y="1459591"/>
                  </a:cubicBezTo>
                  <a:cubicBezTo>
                    <a:pt x="3287226" y="1459591"/>
                    <a:pt x="3260196" y="1486621"/>
                    <a:pt x="3260196" y="1519965"/>
                  </a:cubicBezTo>
                  <a:cubicBezTo>
                    <a:pt x="3260196" y="1553309"/>
                    <a:pt x="3287226" y="1580339"/>
                    <a:pt x="3320570" y="1580339"/>
                  </a:cubicBezTo>
                  <a:close/>
                  <a:moveTo>
                    <a:pt x="2958326" y="1580339"/>
                  </a:moveTo>
                  <a:cubicBezTo>
                    <a:pt x="2991670" y="1580339"/>
                    <a:pt x="3018700" y="1553309"/>
                    <a:pt x="3018700" y="1519965"/>
                  </a:cubicBezTo>
                  <a:cubicBezTo>
                    <a:pt x="3018700" y="1486621"/>
                    <a:pt x="2991670" y="1459591"/>
                    <a:pt x="2958326" y="1459591"/>
                  </a:cubicBezTo>
                  <a:cubicBezTo>
                    <a:pt x="2924982" y="1459591"/>
                    <a:pt x="2897952" y="1486621"/>
                    <a:pt x="2897952" y="1519965"/>
                  </a:cubicBezTo>
                  <a:cubicBezTo>
                    <a:pt x="2897952" y="1553309"/>
                    <a:pt x="2924982" y="1580339"/>
                    <a:pt x="2958326" y="1580339"/>
                  </a:cubicBezTo>
                  <a:close/>
                  <a:moveTo>
                    <a:pt x="2596082" y="1580339"/>
                  </a:moveTo>
                  <a:cubicBezTo>
                    <a:pt x="2629426" y="1580339"/>
                    <a:pt x="2656456" y="1553309"/>
                    <a:pt x="2656456" y="1519965"/>
                  </a:cubicBezTo>
                  <a:cubicBezTo>
                    <a:pt x="2656456" y="1486621"/>
                    <a:pt x="2629426" y="1459591"/>
                    <a:pt x="2596082" y="1459591"/>
                  </a:cubicBezTo>
                  <a:cubicBezTo>
                    <a:pt x="2562738" y="1459591"/>
                    <a:pt x="2535708" y="1486621"/>
                    <a:pt x="2535708" y="1519965"/>
                  </a:cubicBezTo>
                  <a:cubicBezTo>
                    <a:pt x="2535708" y="1553309"/>
                    <a:pt x="2562738" y="1580339"/>
                    <a:pt x="2596082" y="1580339"/>
                  </a:cubicBezTo>
                  <a:close/>
                  <a:moveTo>
                    <a:pt x="2233838" y="1580339"/>
                  </a:moveTo>
                  <a:cubicBezTo>
                    <a:pt x="2267182" y="1580339"/>
                    <a:pt x="2294212" y="1553309"/>
                    <a:pt x="2294212" y="1519965"/>
                  </a:cubicBezTo>
                  <a:cubicBezTo>
                    <a:pt x="2294212" y="1486621"/>
                    <a:pt x="2267182" y="1459591"/>
                    <a:pt x="2233838" y="1459591"/>
                  </a:cubicBezTo>
                  <a:cubicBezTo>
                    <a:pt x="2200494" y="1459591"/>
                    <a:pt x="2173464" y="1486621"/>
                    <a:pt x="2173464" y="1519965"/>
                  </a:cubicBezTo>
                  <a:cubicBezTo>
                    <a:pt x="2173464" y="1553309"/>
                    <a:pt x="2200494" y="1580339"/>
                    <a:pt x="2233838" y="1580339"/>
                  </a:cubicBezTo>
                  <a:close/>
                  <a:moveTo>
                    <a:pt x="1871594" y="1580339"/>
                  </a:moveTo>
                  <a:cubicBezTo>
                    <a:pt x="1904938" y="1580339"/>
                    <a:pt x="1931968" y="1553309"/>
                    <a:pt x="1931968" y="1519965"/>
                  </a:cubicBezTo>
                  <a:cubicBezTo>
                    <a:pt x="1931968" y="1486621"/>
                    <a:pt x="1904938" y="1459591"/>
                    <a:pt x="1871594" y="1459591"/>
                  </a:cubicBezTo>
                  <a:cubicBezTo>
                    <a:pt x="1838250" y="1459591"/>
                    <a:pt x="1811220" y="1486621"/>
                    <a:pt x="1811220" y="1519965"/>
                  </a:cubicBezTo>
                  <a:cubicBezTo>
                    <a:pt x="1811220" y="1553309"/>
                    <a:pt x="1838250" y="1580339"/>
                    <a:pt x="1871594" y="1580339"/>
                  </a:cubicBezTo>
                  <a:close/>
                  <a:moveTo>
                    <a:pt x="1509351" y="1580339"/>
                  </a:moveTo>
                  <a:cubicBezTo>
                    <a:pt x="1542695" y="1580339"/>
                    <a:pt x="1569725" y="1553309"/>
                    <a:pt x="1569725" y="1519965"/>
                  </a:cubicBezTo>
                  <a:cubicBezTo>
                    <a:pt x="1569725" y="1486621"/>
                    <a:pt x="1542695" y="1459591"/>
                    <a:pt x="1509351" y="1459591"/>
                  </a:cubicBezTo>
                  <a:cubicBezTo>
                    <a:pt x="1476007" y="1459591"/>
                    <a:pt x="1448976" y="1486621"/>
                    <a:pt x="1448976" y="1519965"/>
                  </a:cubicBezTo>
                  <a:cubicBezTo>
                    <a:pt x="1448976" y="1553309"/>
                    <a:pt x="1476007" y="1580339"/>
                    <a:pt x="1509351" y="1580339"/>
                  </a:cubicBezTo>
                  <a:close/>
                  <a:moveTo>
                    <a:pt x="1147106" y="1580339"/>
                  </a:moveTo>
                  <a:cubicBezTo>
                    <a:pt x="1180450" y="1580339"/>
                    <a:pt x="1207480" y="1553309"/>
                    <a:pt x="1207480" y="1519965"/>
                  </a:cubicBezTo>
                  <a:cubicBezTo>
                    <a:pt x="1207480" y="1486621"/>
                    <a:pt x="1180450" y="1459591"/>
                    <a:pt x="1147106" y="1459591"/>
                  </a:cubicBezTo>
                  <a:cubicBezTo>
                    <a:pt x="1113762" y="1459591"/>
                    <a:pt x="1086732" y="1486621"/>
                    <a:pt x="1086732" y="1519965"/>
                  </a:cubicBezTo>
                  <a:cubicBezTo>
                    <a:pt x="1086732" y="1553309"/>
                    <a:pt x="1113762" y="1580339"/>
                    <a:pt x="1147106" y="1580339"/>
                  </a:cubicBezTo>
                  <a:close/>
                  <a:moveTo>
                    <a:pt x="784862" y="1580339"/>
                  </a:moveTo>
                  <a:cubicBezTo>
                    <a:pt x="818206" y="1580339"/>
                    <a:pt x="845236" y="1553309"/>
                    <a:pt x="845236" y="1519965"/>
                  </a:cubicBezTo>
                  <a:cubicBezTo>
                    <a:pt x="845236" y="1486621"/>
                    <a:pt x="818206" y="1459591"/>
                    <a:pt x="784862" y="1459591"/>
                  </a:cubicBezTo>
                  <a:cubicBezTo>
                    <a:pt x="751518" y="1459591"/>
                    <a:pt x="724488" y="1486621"/>
                    <a:pt x="724488" y="1519965"/>
                  </a:cubicBezTo>
                  <a:cubicBezTo>
                    <a:pt x="724488" y="1553309"/>
                    <a:pt x="751518" y="1580339"/>
                    <a:pt x="784862" y="1580339"/>
                  </a:cubicBezTo>
                  <a:close/>
                  <a:moveTo>
                    <a:pt x="422618" y="1580339"/>
                  </a:moveTo>
                  <a:cubicBezTo>
                    <a:pt x="455962" y="1580339"/>
                    <a:pt x="482992" y="1553309"/>
                    <a:pt x="482992" y="1519965"/>
                  </a:cubicBezTo>
                  <a:cubicBezTo>
                    <a:pt x="482992" y="1486621"/>
                    <a:pt x="455962" y="1459591"/>
                    <a:pt x="422618" y="1459591"/>
                  </a:cubicBezTo>
                  <a:cubicBezTo>
                    <a:pt x="389274" y="1459591"/>
                    <a:pt x="362244" y="1486621"/>
                    <a:pt x="362244" y="1519965"/>
                  </a:cubicBezTo>
                  <a:cubicBezTo>
                    <a:pt x="362244" y="1553309"/>
                    <a:pt x="389274" y="1580339"/>
                    <a:pt x="422618" y="1580339"/>
                  </a:cubicBezTo>
                  <a:close/>
                  <a:moveTo>
                    <a:pt x="60374" y="1580339"/>
                  </a:moveTo>
                  <a:cubicBezTo>
                    <a:pt x="93718" y="1580339"/>
                    <a:pt x="120748" y="1553309"/>
                    <a:pt x="120748" y="1519965"/>
                  </a:cubicBezTo>
                  <a:cubicBezTo>
                    <a:pt x="120748" y="1486621"/>
                    <a:pt x="93718" y="1459591"/>
                    <a:pt x="60374" y="1459591"/>
                  </a:cubicBezTo>
                  <a:cubicBezTo>
                    <a:pt x="27030" y="1459591"/>
                    <a:pt x="0" y="1486621"/>
                    <a:pt x="0" y="1519965"/>
                  </a:cubicBezTo>
                  <a:cubicBezTo>
                    <a:pt x="0" y="1553309"/>
                    <a:pt x="27030" y="1580339"/>
                    <a:pt x="60374" y="15803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POSans M"/>
                <a:ea typeface="OPPOSans M"/>
                <a:cs typeface="+mn-cs"/>
              </a:endParaRPr>
            </a:p>
          </p:txBody>
        </p:sp>
        <p:sp>
          <p:nvSpPr>
            <p:cNvPr id="29" name="任意多边形: 形状 28">
              <a:extLst>
                <a:ext uri="{FF2B5EF4-FFF2-40B4-BE49-F238E27FC236}">
                  <a16:creationId xmlns:a16="http://schemas.microsoft.com/office/drawing/2014/main" id="{A4AFAB24-9A9B-47A0-9A9F-7B747FEFD2D9}"/>
                </a:ext>
              </a:extLst>
            </p:cNvPr>
            <p:cNvSpPr/>
            <p:nvPr/>
          </p:nvSpPr>
          <p:spPr>
            <a:xfrm rot="5400000" flipV="1">
              <a:off x="6098848" y="291151"/>
              <a:ext cx="1013523" cy="119893"/>
            </a:xfrm>
            <a:custGeom>
              <a:avLst/>
              <a:gdLst>
                <a:gd name="connsiteX0" fmla="*/ 983714 w 1013523"/>
                <a:gd name="connsiteY0" fmla="*/ 104989 h 119893"/>
                <a:gd name="connsiteX1" fmla="*/ 998618 w 1013523"/>
                <a:gd name="connsiteY1" fmla="*/ 119893 h 119893"/>
                <a:gd name="connsiteX2" fmla="*/ 1013523 w 1013523"/>
                <a:gd name="connsiteY2" fmla="*/ 104989 h 119893"/>
                <a:gd name="connsiteX3" fmla="*/ 998618 w 1013523"/>
                <a:gd name="connsiteY3" fmla="*/ 90084 h 119893"/>
                <a:gd name="connsiteX4" fmla="*/ 983714 w 1013523"/>
                <a:gd name="connsiteY4" fmla="*/ 104989 h 119893"/>
                <a:gd name="connsiteX5" fmla="*/ 983714 w 1013523"/>
                <a:gd name="connsiteY5" fmla="*/ 14905 h 119893"/>
                <a:gd name="connsiteX6" fmla="*/ 998618 w 1013523"/>
                <a:gd name="connsiteY6" fmla="*/ 29810 h 119893"/>
                <a:gd name="connsiteX7" fmla="*/ 1013523 w 1013523"/>
                <a:gd name="connsiteY7" fmla="*/ 14905 h 119893"/>
                <a:gd name="connsiteX8" fmla="*/ 998618 w 1013523"/>
                <a:gd name="connsiteY8" fmla="*/ 0 h 119893"/>
                <a:gd name="connsiteX9" fmla="*/ 983714 w 1013523"/>
                <a:gd name="connsiteY9" fmla="*/ 14905 h 119893"/>
                <a:gd name="connsiteX10" fmla="*/ 894285 w 1013523"/>
                <a:gd name="connsiteY10" fmla="*/ 104989 h 119893"/>
                <a:gd name="connsiteX11" fmla="*/ 909190 w 1013523"/>
                <a:gd name="connsiteY11" fmla="*/ 119893 h 119893"/>
                <a:gd name="connsiteX12" fmla="*/ 924095 w 1013523"/>
                <a:gd name="connsiteY12" fmla="*/ 104989 h 119893"/>
                <a:gd name="connsiteX13" fmla="*/ 909190 w 1013523"/>
                <a:gd name="connsiteY13" fmla="*/ 90084 h 119893"/>
                <a:gd name="connsiteX14" fmla="*/ 894285 w 1013523"/>
                <a:gd name="connsiteY14" fmla="*/ 104989 h 119893"/>
                <a:gd name="connsiteX15" fmla="*/ 894285 w 1013523"/>
                <a:gd name="connsiteY15" fmla="*/ 14905 h 119893"/>
                <a:gd name="connsiteX16" fmla="*/ 909190 w 1013523"/>
                <a:gd name="connsiteY16" fmla="*/ 29810 h 119893"/>
                <a:gd name="connsiteX17" fmla="*/ 924095 w 1013523"/>
                <a:gd name="connsiteY17" fmla="*/ 14905 h 119893"/>
                <a:gd name="connsiteX18" fmla="*/ 909190 w 1013523"/>
                <a:gd name="connsiteY18" fmla="*/ 0 h 119893"/>
                <a:gd name="connsiteX19" fmla="*/ 894285 w 1013523"/>
                <a:gd name="connsiteY19" fmla="*/ 14905 h 119893"/>
                <a:gd name="connsiteX20" fmla="*/ 804857 w 1013523"/>
                <a:gd name="connsiteY20" fmla="*/ 104989 h 119893"/>
                <a:gd name="connsiteX21" fmla="*/ 819761 w 1013523"/>
                <a:gd name="connsiteY21" fmla="*/ 119893 h 119893"/>
                <a:gd name="connsiteX22" fmla="*/ 834666 w 1013523"/>
                <a:gd name="connsiteY22" fmla="*/ 104989 h 119893"/>
                <a:gd name="connsiteX23" fmla="*/ 819761 w 1013523"/>
                <a:gd name="connsiteY23" fmla="*/ 90084 h 119893"/>
                <a:gd name="connsiteX24" fmla="*/ 804857 w 1013523"/>
                <a:gd name="connsiteY24" fmla="*/ 104989 h 119893"/>
                <a:gd name="connsiteX25" fmla="*/ 804857 w 1013523"/>
                <a:gd name="connsiteY25" fmla="*/ 14905 h 119893"/>
                <a:gd name="connsiteX26" fmla="*/ 819761 w 1013523"/>
                <a:gd name="connsiteY26" fmla="*/ 29810 h 119893"/>
                <a:gd name="connsiteX27" fmla="*/ 834666 w 1013523"/>
                <a:gd name="connsiteY27" fmla="*/ 14905 h 119893"/>
                <a:gd name="connsiteX28" fmla="*/ 819761 w 1013523"/>
                <a:gd name="connsiteY28" fmla="*/ 0 h 119893"/>
                <a:gd name="connsiteX29" fmla="*/ 804857 w 1013523"/>
                <a:gd name="connsiteY29" fmla="*/ 14905 h 119893"/>
                <a:gd name="connsiteX30" fmla="*/ 715428 w 1013523"/>
                <a:gd name="connsiteY30" fmla="*/ 104989 h 119893"/>
                <a:gd name="connsiteX31" fmla="*/ 730333 w 1013523"/>
                <a:gd name="connsiteY31" fmla="*/ 119893 h 119893"/>
                <a:gd name="connsiteX32" fmla="*/ 745238 w 1013523"/>
                <a:gd name="connsiteY32" fmla="*/ 104989 h 119893"/>
                <a:gd name="connsiteX33" fmla="*/ 730333 w 1013523"/>
                <a:gd name="connsiteY33" fmla="*/ 90084 h 119893"/>
                <a:gd name="connsiteX34" fmla="*/ 715428 w 1013523"/>
                <a:gd name="connsiteY34" fmla="*/ 104989 h 119893"/>
                <a:gd name="connsiteX35" fmla="*/ 715428 w 1013523"/>
                <a:gd name="connsiteY35" fmla="*/ 14905 h 119893"/>
                <a:gd name="connsiteX36" fmla="*/ 730333 w 1013523"/>
                <a:gd name="connsiteY36" fmla="*/ 29810 h 119893"/>
                <a:gd name="connsiteX37" fmla="*/ 745238 w 1013523"/>
                <a:gd name="connsiteY37" fmla="*/ 14905 h 119893"/>
                <a:gd name="connsiteX38" fmla="*/ 730333 w 1013523"/>
                <a:gd name="connsiteY38" fmla="*/ 0 h 119893"/>
                <a:gd name="connsiteX39" fmla="*/ 715428 w 1013523"/>
                <a:gd name="connsiteY39" fmla="*/ 14905 h 119893"/>
                <a:gd name="connsiteX40" fmla="*/ 626000 w 1013523"/>
                <a:gd name="connsiteY40" fmla="*/ 104989 h 119893"/>
                <a:gd name="connsiteX41" fmla="*/ 640904 w 1013523"/>
                <a:gd name="connsiteY41" fmla="*/ 119893 h 119893"/>
                <a:gd name="connsiteX42" fmla="*/ 655809 w 1013523"/>
                <a:gd name="connsiteY42" fmla="*/ 104989 h 119893"/>
                <a:gd name="connsiteX43" fmla="*/ 640904 w 1013523"/>
                <a:gd name="connsiteY43" fmla="*/ 90084 h 119893"/>
                <a:gd name="connsiteX44" fmla="*/ 626000 w 1013523"/>
                <a:gd name="connsiteY44" fmla="*/ 104989 h 119893"/>
                <a:gd name="connsiteX45" fmla="*/ 626000 w 1013523"/>
                <a:gd name="connsiteY45" fmla="*/ 14905 h 119893"/>
                <a:gd name="connsiteX46" fmla="*/ 640904 w 1013523"/>
                <a:gd name="connsiteY46" fmla="*/ 29810 h 119893"/>
                <a:gd name="connsiteX47" fmla="*/ 655809 w 1013523"/>
                <a:gd name="connsiteY47" fmla="*/ 14905 h 119893"/>
                <a:gd name="connsiteX48" fmla="*/ 640904 w 1013523"/>
                <a:gd name="connsiteY48" fmla="*/ 0 h 119893"/>
                <a:gd name="connsiteX49" fmla="*/ 626000 w 1013523"/>
                <a:gd name="connsiteY49" fmla="*/ 14905 h 119893"/>
                <a:gd name="connsiteX50" fmla="*/ 536571 w 1013523"/>
                <a:gd name="connsiteY50" fmla="*/ 104989 h 119893"/>
                <a:gd name="connsiteX51" fmla="*/ 551476 w 1013523"/>
                <a:gd name="connsiteY51" fmla="*/ 119893 h 119893"/>
                <a:gd name="connsiteX52" fmla="*/ 566381 w 1013523"/>
                <a:gd name="connsiteY52" fmla="*/ 104989 h 119893"/>
                <a:gd name="connsiteX53" fmla="*/ 551476 w 1013523"/>
                <a:gd name="connsiteY53" fmla="*/ 90084 h 119893"/>
                <a:gd name="connsiteX54" fmla="*/ 536571 w 1013523"/>
                <a:gd name="connsiteY54" fmla="*/ 104989 h 119893"/>
                <a:gd name="connsiteX55" fmla="*/ 536571 w 1013523"/>
                <a:gd name="connsiteY55" fmla="*/ 14905 h 119893"/>
                <a:gd name="connsiteX56" fmla="*/ 551476 w 1013523"/>
                <a:gd name="connsiteY56" fmla="*/ 29810 h 119893"/>
                <a:gd name="connsiteX57" fmla="*/ 566381 w 1013523"/>
                <a:gd name="connsiteY57" fmla="*/ 14905 h 119893"/>
                <a:gd name="connsiteX58" fmla="*/ 551476 w 1013523"/>
                <a:gd name="connsiteY58" fmla="*/ 0 h 119893"/>
                <a:gd name="connsiteX59" fmla="*/ 536571 w 1013523"/>
                <a:gd name="connsiteY59" fmla="*/ 14905 h 119893"/>
                <a:gd name="connsiteX60" fmla="*/ 447143 w 1013523"/>
                <a:gd name="connsiteY60" fmla="*/ 104989 h 119893"/>
                <a:gd name="connsiteX61" fmla="*/ 462047 w 1013523"/>
                <a:gd name="connsiteY61" fmla="*/ 119893 h 119893"/>
                <a:gd name="connsiteX62" fmla="*/ 476952 w 1013523"/>
                <a:gd name="connsiteY62" fmla="*/ 104989 h 119893"/>
                <a:gd name="connsiteX63" fmla="*/ 462047 w 1013523"/>
                <a:gd name="connsiteY63" fmla="*/ 90084 h 119893"/>
                <a:gd name="connsiteX64" fmla="*/ 447143 w 1013523"/>
                <a:gd name="connsiteY64" fmla="*/ 104989 h 119893"/>
                <a:gd name="connsiteX65" fmla="*/ 447143 w 1013523"/>
                <a:gd name="connsiteY65" fmla="*/ 14905 h 119893"/>
                <a:gd name="connsiteX66" fmla="*/ 462047 w 1013523"/>
                <a:gd name="connsiteY66" fmla="*/ 29810 h 119893"/>
                <a:gd name="connsiteX67" fmla="*/ 476952 w 1013523"/>
                <a:gd name="connsiteY67" fmla="*/ 14905 h 119893"/>
                <a:gd name="connsiteX68" fmla="*/ 462047 w 1013523"/>
                <a:gd name="connsiteY68" fmla="*/ 0 h 119893"/>
                <a:gd name="connsiteX69" fmla="*/ 447143 w 1013523"/>
                <a:gd name="connsiteY69" fmla="*/ 14905 h 119893"/>
                <a:gd name="connsiteX70" fmla="*/ 357714 w 1013523"/>
                <a:gd name="connsiteY70" fmla="*/ 104989 h 119893"/>
                <a:gd name="connsiteX71" fmla="*/ 372619 w 1013523"/>
                <a:gd name="connsiteY71" fmla="*/ 119893 h 119893"/>
                <a:gd name="connsiteX72" fmla="*/ 387524 w 1013523"/>
                <a:gd name="connsiteY72" fmla="*/ 104989 h 119893"/>
                <a:gd name="connsiteX73" fmla="*/ 372619 w 1013523"/>
                <a:gd name="connsiteY73" fmla="*/ 90084 h 119893"/>
                <a:gd name="connsiteX74" fmla="*/ 357714 w 1013523"/>
                <a:gd name="connsiteY74" fmla="*/ 104989 h 119893"/>
                <a:gd name="connsiteX75" fmla="*/ 357714 w 1013523"/>
                <a:gd name="connsiteY75" fmla="*/ 14905 h 119893"/>
                <a:gd name="connsiteX76" fmla="*/ 372619 w 1013523"/>
                <a:gd name="connsiteY76" fmla="*/ 29810 h 119893"/>
                <a:gd name="connsiteX77" fmla="*/ 387524 w 1013523"/>
                <a:gd name="connsiteY77" fmla="*/ 14905 h 119893"/>
                <a:gd name="connsiteX78" fmla="*/ 372619 w 1013523"/>
                <a:gd name="connsiteY78" fmla="*/ 0 h 119893"/>
                <a:gd name="connsiteX79" fmla="*/ 357714 w 1013523"/>
                <a:gd name="connsiteY79" fmla="*/ 14905 h 119893"/>
                <a:gd name="connsiteX80" fmla="*/ 268286 w 1013523"/>
                <a:gd name="connsiteY80" fmla="*/ 104989 h 119893"/>
                <a:gd name="connsiteX81" fmla="*/ 283190 w 1013523"/>
                <a:gd name="connsiteY81" fmla="*/ 119893 h 119893"/>
                <a:gd name="connsiteX82" fmla="*/ 298095 w 1013523"/>
                <a:gd name="connsiteY82" fmla="*/ 104989 h 119893"/>
                <a:gd name="connsiteX83" fmla="*/ 283190 w 1013523"/>
                <a:gd name="connsiteY83" fmla="*/ 90084 h 119893"/>
                <a:gd name="connsiteX84" fmla="*/ 268286 w 1013523"/>
                <a:gd name="connsiteY84" fmla="*/ 104989 h 119893"/>
                <a:gd name="connsiteX85" fmla="*/ 268286 w 1013523"/>
                <a:gd name="connsiteY85" fmla="*/ 14905 h 119893"/>
                <a:gd name="connsiteX86" fmla="*/ 283190 w 1013523"/>
                <a:gd name="connsiteY86" fmla="*/ 29810 h 119893"/>
                <a:gd name="connsiteX87" fmla="*/ 298095 w 1013523"/>
                <a:gd name="connsiteY87" fmla="*/ 14905 h 119893"/>
                <a:gd name="connsiteX88" fmla="*/ 283190 w 1013523"/>
                <a:gd name="connsiteY88" fmla="*/ 0 h 119893"/>
                <a:gd name="connsiteX89" fmla="*/ 268286 w 1013523"/>
                <a:gd name="connsiteY89" fmla="*/ 14905 h 119893"/>
                <a:gd name="connsiteX90" fmla="*/ 178857 w 1013523"/>
                <a:gd name="connsiteY90" fmla="*/ 104989 h 119893"/>
                <a:gd name="connsiteX91" fmla="*/ 193762 w 1013523"/>
                <a:gd name="connsiteY91" fmla="*/ 119893 h 119893"/>
                <a:gd name="connsiteX92" fmla="*/ 208667 w 1013523"/>
                <a:gd name="connsiteY92" fmla="*/ 104989 h 119893"/>
                <a:gd name="connsiteX93" fmla="*/ 193762 w 1013523"/>
                <a:gd name="connsiteY93" fmla="*/ 90084 h 119893"/>
                <a:gd name="connsiteX94" fmla="*/ 178857 w 1013523"/>
                <a:gd name="connsiteY94" fmla="*/ 104989 h 119893"/>
                <a:gd name="connsiteX95" fmla="*/ 178857 w 1013523"/>
                <a:gd name="connsiteY95" fmla="*/ 14905 h 119893"/>
                <a:gd name="connsiteX96" fmla="*/ 193762 w 1013523"/>
                <a:gd name="connsiteY96" fmla="*/ 29810 h 119893"/>
                <a:gd name="connsiteX97" fmla="*/ 208667 w 1013523"/>
                <a:gd name="connsiteY97" fmla="*/ 14905 h 119893"/>
                <a:gd name="connsiteX98" fmla="*/ 193762 w 1013523"/>
                <a:gd name="connsiteY98" fmla="*/ 0 h 119893"/>
                <a:gd name="connsiteX99" fmla="*/ 178857 w 1013523"/>
                <a:gd name="connsiteY99" fmla="*/ 14905 h 119893"/>
                <a:gd name="connsiteX100" fmla="*/ 89429 w 1013523"/>
                <a:gd name="connsiteY100" fmla="*/ 104989 h 119893"/>
                <a:gd name="connsiteX101" fmla="*/ 104333 w 1013523"/>
                <a:gd name="connsiteY101" fmla="*/ 119893 h 119893"/>
                <a:gd name="connsiteX102" fmla="*/ 119238 w 1013523"/>
                <a:gd name="connsiteY102" fmla="*/ 104989 h 119893"/>
                <a:gd name="connsiteX103" fmla="*/ 104333 w 1013523"/>
                <a:gd name="connsiteY103" fmla="*/ 90084 h 119893"/>
                <a:gd name="connsiteX104" fmla="*/ 89429 w 1013523"/>
                <a:gd name="connsiteY104" fmla="*/ 104989 h 119893"/>
                <a:gd name="connsiteX105" fmla="*/ 89429 w 1013523"/>
                <a:gd name="connsiteY105" fmla="*/ 14905 h 119893"/>
                <a:gd name="connsiteX106" fmla="*/ 104333 w 1013523"/>
                <a:gd name="connsiteY106" fmla="*/ 29810 h 119893"/>
                <a:gd name="connsiteX107" fmla="*/ 119238 w 1013523"/>
                <a:gd name="connsiteY107" fmla="*/ 14905 h 119893"/>
                <a:gd name="connsiteX108" fmla="*/ 104333 w 1013523"/>
                <a:gd name="connsiteY108" fmla="*/ 0 h 119893"/>
                <a:gd name="connsiteX109" fmla="*/ 89429 w 1013523"/>
                <a:gd name="connsiteY109" fmla="*/ 14905 h 119893"/>
                <a:gd name="connsiteX110" fmla="*/ 0 w 1013523"/>
                <a:gd name="connsiteY110" fmla="*/ 104989 h 119893"/>
                <a:gd name="connsiteX111" fmla="*/ 14905 w 1013523"/>
                <a:gd name="connsiteY111" fmla="*/ 119893 h 119893"/>
                <a:gd name="connsiteX112" fmla="*/ 29810 w 1013523"/>
                <a:gd name="connsiteY112" fmla="*/ 104989 h 119893"/>
                <a:gd name="connsiteX113" fmla="*/ 14905 w 1013523"/>
                <a:gd name="connsiteY113" fmla="*/ 90084 h 119893"/>
                <a:gd name="connsiteX114" fmla="*/ 0 w 1013523"/>
                <a:gd name="connsiteY114" fmla="*/ 104989 h 119893"/>
                <a:gd name="connsiteX115" fmla="*/ 0 w 1013523"/>
                <a:gd name="connsiteY115" fmla="*/ 14905 h 119893"/>
                <a:gd name="connsiteX116" fmla="*/ 14905 w 1013523"/>
                <a:gd name="connsiteY116" fmla="*/ 29810 h 119893"/>
                <a:gd name="connsiteX117" fmla="*/ 29810 w 1013523"/>
                <a:gd name="connsiteY117" fmla="*/ 14905 h 119893"/>
                <a:gd name="connsiteX118" fmla="*/ 14905 w 1013523"/>
                <a:gd name="connsiteY118" fmla="*/ 0 h 119893"/>
                <a:gd name="connsiteX119" fmla="*/ 0 w 1013523"/>
                <a:gd name="connsiteY119" fmla="*/ 14905 h 119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013523" h="119893">
                  <a:moveTo>
                    <a:pt x="983714" y="104989"/>
                  </a:moveTo>
                  <a:cubicBezTo>
                    <a:pt x="983714" y="113220"/>
                    <a:pt x="990387" y="119893"/>
                    <a:pt x="998618" y="119893"/>
                  </a:cubicBezTo>
                  <a:cubicBezTo>
                    <a:pt x="1006850" y="119893"/>
                    <a:pt x="1013523" y="113220"/>
                    <a:pt x="1013523" y="104989"/>
                  </a:cubicBezTo>
                  <a:cubicBezTo>
                    <a:pt x="1013523" y="96757"/>
                    <a:pt x="1006850" y="90084"/>
                    <a:pt x="998618" y="90084"/>
                  </a:cubicBezTo>
                  <a:cubicBezTo>
                    <a:pt x="990387" y="90084"/>
                    <a:pt x="983714" y="96757"/>
                    <a:pt x="983714" y="104989"/>
                  </a:cubicBezTo>
                  <a:close/>
                  <a:moveTo>
                    <a:pt x="983714" y="14905"/>
                  </a:moveTo>
                  <a:cubicBezTo>
                    <a:pt x="983714" y="23137"/>
                    <a:pt x="990387" y="29810"/>
                    <a:pt x="998618" y="29810"/>
                  </a:cubicBezTo>
                  <a:cubicBezTo>
                    <a:pt x="1006850" y="29810"/>
                    <a:pt x="1013523" y="23137"/>
                    <a:pt x="1013523" y="14905"/>
                  </a:cubicBezTo>
                  <a:cubicBezTo>
                    <a:pt x="1013523" y="6673"/>
                    <a:pt x="1006850" y="0"/>
                    <a:pt x="998618" y="0"/>
                  </a:cubicBezTo>
                  <a:cubicBezTo>
                    <a:pt x="990387" y="0"/>
                    <a:pt x="983714" y="6673"/>
                    <a:pt x="983714" y="14905"/>
                  </a:cubicBezTo>
                  <a:close/>
                  <a:moveTo>
                    <a:pt x="894285" y="104989"/>
                  </a:moveTo>
                  <a:cubicBezTo>
                    <a:pt x="894285" y="113220"/>
                    <a:pt x="900958" y="119893"/>
                    <a:pt x="909190" y="119893"/>
                  </a:cubicBezTo>
                  <a:cubicBezTo>
                    <a:pt x="917422" y="119893"/>
                    <a:pt x="924095" y="113220"/>
                    <a:pt x="924095" y="104989"/>
                  </a:cubicBezTo>
                  <a:cubicBezTo>
                    <a:pt x="924095" y="96757"/>
                    <a:pt x="917422" y="90084"/>
                    <a:pt x="909190" y="90084"/>
                  </a:cubicBezTo>
                  <a:cubicBezTo>
                    <a:pt x="900958" y="90084"/>
                    <a:pt x="894285" y="96757"/>
                    <a:pt x="894285" y="104989"/>
                  </a:cubicBezTo>
                  <a:close/>
                  <a:moveTo>
                    <a:pt x="894285" y="14905"/>
                  </a:moveTo>
                  <a:cubicBezTo>
                    <a:pt x="894285" y="23137"/>
                    <a:pt x="900958" y="29810"/>
                    <a:pt x="909190" y="29810"/>
                  </a:cubicBezTo>
                  <a:cubicBezTo>
                    <a:pt x="917422" y="29810"/>
                    <a:pt x="924095" y="23137"/>
                    <a:pt x="924095" y="14905"/>
                  </a:cubicBezTo>
                  <a:cubicBezTo>
                    <a:pt x="924095" y="6673"/>
                    <a:pt x="917422" y="0"/>
                    <a:pt x="909190" y="0"/>
                  </a:cubicBezTo>
                  <a:cubicBezTo>
                    <a:pt x="900958" y="0"/>
                    <a:pt x="894285" y="6673"/>
                    <a:pt x="894285" y="14905"/>
                  </a:cubicBezTo>
                  <a:close/>
                  <a:moveTo>
                    <a:pt x="804857" y="104989"/>
                  </a:moveTo>
                  <a:cubicBezTo>
                    <a:pt x="804857" y="113220"/>
                    <a:pt x="811530" y="119893"/>
                    <a:pt x="819761" y="119893"/>
                  </a:cubicBezTo>
                  <a:cubicBezTo>
                    <a:pt x="827993" y="119893"/>
                    <a:pt x="834666" y="113220"/>
                    <a:pt x="834666" y="104989"/>
                  </a:cubicBezTo>
                  <a:cubicBezTo>
                    <a:pt x="834666" y="96757"/>
                    <a:pt x="827993" y="90084"/>
                    <a:pt x="819761" y="90084"/>
                  </a:cubicBezTo>
                  <a:cubicBezTo>
                    <a:pt x="811530" y="90084"/>
                    <a:pt x="804857" y="96757"/>
                    <a:pt x="804857" y="104989"/>
                  </a:cubicBezTo>
                  <a:close/>
                  <a:moveTo>
                    <a:pt x="804857" y="14905"/>
                  </a:moveTo>
                  <a:cubicBezTo>
                    <a:pt x="804857" y="23137"/>
                    <a:pt x="811530" y="29810"/>
                    <a:pt x="819761" y="29810"/>
                  </a:cubicBezTo>
                  <a:cubicBezTo>
                    <a:pt x="827993" y="29810"/>
                    <a:pt x="834666" y="23137"/>
                    <a:pt x="834666" y="14905"/>
                  </a:cubicBezTo>
                  <a:cubicBezTo>
                    <a:pt x="834666" y="6673"/>
                    <a:pt x="827993" y="0"/>
                    <a:pt x="819761" y="0"/>
                  </a:cubicBezTo>
                  <a:cubicBezTo>
                    <a:pt x="811530" y="0"/>
                    <a:pt x="804857" y="6673"/>
                    <a:pt x="804857" y="14905"/>
                  </a:cubicBezTo>
                  <a:close/>
                  <a:moveTo>
                    <a:pt x="715428" y="104989"/>
                  </a:moveTo>
                  <a:cubicBezTo>
                    <a:pt x="715428" y="113220"/>
                    <a:pt x="722101" y="119893"/>
                    <a:pt x="730333" y="119893"/>
                  </a:cubicBezTo>
                  <a:cubicBezTo>
                    <a:pt x="738565" y="119893"/>
                    <a:pt x="745238" y="113220"/>
                    <a:pt x="745238" y="104989"/>
                  </a:cubicBezTo>
                  <a:cubicBezTo>
                    <a:pt x="745238" y="96757"/>
                    <a:pt x="738565" y="90084"/>
                    <a:pt x="730333" y="90084"/>
                  </a:cubicBezTo>
                  <a:cubicBezTo>
                    <a:pt x="722101" y="90084"/>
                    <a:pt x="715428" y="96757"/>
                    <a:pt x="715428" y="104989"/>
                  </a:cubicBezTo>
                  <a:close/>
                  <a:moveTo>
                    <a:pt x="715428" y="14905"/>
                  </a:moveTo>
                  <a:cubicBezTo>
                    <a:pt x="715428" y="23137"/>
                    <a:pt x="722101" y="29810"/>
                    <a:pt x="730333" y="29810"/>
                  </a:cubicBezTo>
                  <a:cubicBezTo>
                    <a:pt x="738565" y="29810"/>
                    <a:pt x="745238" y="23137"/>
                    <a:pt x="745238" y="14905"/>
                  </a:cubicBezTo>
                  <a:cubicBezTo>
                    <a:pt x="745238" y="6673"/>
                    <a:pt x="738565" y="0"/>
                    <a:pt x="730333" y="0"/>
                  </a:cubicBezTo>
                  <a:cubicBezTo>
                    <a:pt x="722101" y="0"/>
                    <a:pt x="715428" y="6673"/>
                    <a:pt x="715428" y="14905"/>
                  </a:cubicBezTo>
                  <a:close/>
                  <a:moveTo>
                    <a:pt x="626000" y="104989"/>
                  </a:moveTo>
                  <a:cubicBezTo>
                    <a:pt x="626000" y="113220"/>
                    <a:pt x="632673" y="119893"/>
                    <a:pt x="640904" y="119893"/>
                  </a:cubicBezTo>
                  <a:cubicBezTo>
                    <a:pt x="649136" y="119893"/>
                    <a:pt x="655809" y="113220"/>
                    <a:pt x="655809" y="104989"/>
                  </a:cubicBezTo>
                  <a:cubicBezTo>
                    <a:pt x="655809" y="96757"/>
                    <a:pt x="649136" y="90084"/>
                    <a:pt x="640904" y="90084"/>
                  </a:cubicBezTo>
                  <a:cubicBezTo>
                    <a:pt x="632673" y="90084"/>
                    <a:pt x="626000" y="96757"/>
                    <a:pt x="626000" y="104989"/>
                  </a:cubicBezTo>
                  <a:close/>
                  <a:moveTo>
                    <a:pt x="626000" y="14905"/>
                  </a:moveTo>
                  <a:cubicBezTo>
                    <a:pt x="626000" y="23137"/>
                    <a:pt x="632673" y="29810"/>
                    <a:pt x="640904" y="29810"/>
                  </a:cubicBezTo>
                  <a:cubicBezTo>
                    <a:pt x="649136" y="29810"/>
                    <a:pt x="655809" y="23137"/>
                    <a:pt x="655809" y="14905"/>
                  </a:cubicBezTo>
                  <a:cubicBezTo>
                    <a:pt x="655809" y="6673"/>
                    <a:pt x="649136" y="0"/>
                    <a:pt x="640904" y="0"/>
                  </a:cubicBezTo>
                  <a:cubicBezTo>
                    <a:pt x="632673" y="0"/>
                    <a:pt x="626000" y="6673"/>
                    <a:pt x="626000" y="14905"/>
                  </a:cubicBezTo>
                  <a:close/>
                  <a:moveTo>
                    <a:pt x="536571" y="104989"/>
                  </a:moveTo>
                  <a:cubicBezTo>
                    <a:pt x="536571" y="113220"/>
                    <a:pt x="543244" y="119893"/>
                    <a:pt x="551476" y="119893"/>
                  </a:cubicBezTo>
                  <a:cubicBezTo>
                    <a:pt x="559708" y="119893"/>
                    <a:pt x="566381" y="113220"/>
                    <a:pt x="566381" y="104989"/>
                  </a:cubicBezTo>
                  <a:cubicBezTo>
                    <a:pt x="566381" y="96757"/>
                    <a:pt x="559708" y="90084"/>
                    <a:pt x="551476" y="90084"/>
                  </a:cubicBezTo>
                  <a:cubicBezTo>
                    <a:pt x="543244" y="90084"/>
                    <a:pt x="536571" y="96757"/>
                    <a:pt x="536571" y="104989"/>
                  </a:cubicBezTo>
                  <a:close/>
                  <a:moveTo>
                    <a:pt x="536571" y="14905"/>
                  </a:moveTo>
                  <a:cubicBezTo>
                    <a:pt x="536571" y="23137"/>
                    <a:pt x="543244" y="29810"/>
                    <a:pt x="551476" y="29810"/>
                  </a:cubicBezTo>
                  <a:cubicBezTo>
                    <a:pt x="559708" y="29810"/>
                    <a:pt x="566381" y="23137"/>
                    <a:pt x="566381" y="14905"/>
                  </a:cubicBezTo>
                  <a:cubicBezTo>
                    <a:pt x="566381" y="6673"/>
                    <a:pt x="559708" y="0"/>
                    <a:pt x="551476" y="0"/>
                  </a:cubicBezTo>
                  <a:cubicBezTo>
                    <a:pt x="543244" y="0"/>
                    <a:pt x="536571" y="6673"/>
                    <a:pt x="536571" y="14905"/>
                  </a:cubicBezTo>
                  <a:close/>
                  <a:moveTo>
                    <a:pt x="447143" y="104989"/>
                  </a:moveTo>
                  <a:cubicBezTo>
                    <a:pt x="447143" y="113220"/>
                    <a:pt x="453816" y="119893"/>
                    <a:pt x="462047" y="119893"/>
                  </a:cubicBezTo>
                  <a:cubicBezTo>
                    <a:pt x="470279" y="119893"/>
                    <a:pt x="476952" y="113220"/>
                    <a:pt x="476952" y="104989"/>
                  </a:cubicBezTo>
                  <a:cubicBezTo>
                    <a:pt x="476952" y="96757"/>
                    <a:pt x="470279" y="90084"/>
                    <a:pt x="462047" y="90084"/>
                  </a:cubicBezTo>
                  <a:cubicBezTo>
                    <a:pt x="453816" y="90084"/>
                    <a:pt x="447143" y="96757"/>
                    <a:pt x="447143" y="104989"/>
                  </a:cubicBezTo>
                  <a:close/>
                  <a:moveTo>
                    <a:pt x="447143" y="14905"/>
                  </a:moveTo>
                  <a:cubicBezTo>
                    <a:pt x="447143" y="23137"/>
                    <a:pt x="453816" y="29810"/>
                    <a:pt x="462047" y="29810"/>
                  </a:cubicBezTo>
                  <a:cubicBezTo>
                    <a:pt x="470279" y="29810"/>
                    <a:pt x="476952" y="23137"/>
                    <a:pt x="476952" y="14905"/>
                  </a:cubicBezTo>
                  <a:cubicBezTo>
                    <a:pt x="476952" y="6673"/>
                    <a:pt x="470279" y="0"/>
                    <a:pt x="462047" y="0"/>
                  </a:cubicBezTo>
                  <a:cubicBezTo>
                    <a:pt x="453816" y="0"/>
                    <a:pt x="447143" y="6673"/>
                    <a:pt x="447143" y="14905"/>
                  </a:cubicBezTo>
                  <a:close/>
                  <a:moveTo>
                    <a:pt x="357714" y="104989"/>
                  </a:moveTo>
                  <a:cubicBezTo>
                    <a:pt x="357714" y="113220"/>
                    <a:pt x="364387" y="119893"/>
                    <a:pt x="372619" y="119893"/>
                  </a:cubicBezTo>
                  <a:cubicBezTo>
                    <a:pt x="380851" y="119893"/>
                    <a:pt x="387524" y="113220"/>
                    <a:pt x="387524" y="104989"/>
                  </a:cubicBezTo>
                  <a:cubicBezTo>
                    <a:pt x="387524" y="96757"/>
                    <a:pt x="380851" y="90084"/>
                    <a:pt x="372619" y="90084"/>
                  </a:cubicBezTo>
                  <a:cubicBezTo>
                    <a:pt x="364387" y="90084"/>
                    <a:pt x="357714" y="96757"/>
                    <a:pt x="357714" y="104989"/>
                  </a:cubicBezTo>
                  <a:close/>
                  <a:moveTo>
                    <a:pt x="357714" y="14905"/>
                  </a:moveTo>
                  <a:cubicBezTo>
                    <a:pt x="357714" y="23137"/>
                    <a:pt x="364387" y="29810"/>
                    <a:pt x="372619" y="29810"/>
                  </a:cubicBezTo>
                  <a:cubicBezTo>
                    <a:pt x="380851" y="29810"/>
                    <a:pt x="387524" y="23137"/>
                    <a:pt x="387524" y="14905"/>
                  </a:cubicBezTo>
                  <a:cubicBezTo>
                    <a:pt x="387524" y="6673"/>
                    <a:pt x="380851" y="0"/>
                    <a:pt x="372619" y="0"/>
                  </a:cubicBezTo>
                  <a:cubicBezTo>
                    <a:pt x="364387" y="0"/>
                    <a:pt x="357714" y="6673"/>
                    <a:pt x="357714" y="14905"/>
                  </a:cubicBezTo>
                  <a:close/>
                  <a:moveTo>
                    <a:pt x="268286" y="104989"/>
                  </a:moveTo>
                  <a:cubicBezTo>
                    <a:pt x="268286" y="113220"/>
                    <a:pt x="274959" y="119893"/>
                    <a:pt x="283190" y="119893"/>
                  </a:cubicBezTo>
                  <a:cubicBezTo>
                    <a:pt x="291422" y="119893"/>
                    <a:pt x="298095" y="113220"/>
                    <a:pt x="298095" y="104989"/>
                  </a:cubicBezTo>
                  <a:cubicBezTo>
                    <a:pt x="298095" y="96757"/>
                    <a:pt x="291422" y="90084"/>
                    <a:pt x="283190" y="90084"/>
                  </a:cubicBezTo>
                  <a:cubicBezTo>
                    <a:pt x="274959" y="90084"/>
                    <a:pt x="268286" y="96757"/>
                    <a:pt x="268286" y="104989"/>
                  </a:cubicBezTo>
                  <a:close/>
                  <a:moveTo>
                    <a:pt x="268286" y="14905"/>
                  </a:moveTo>
                  <a:cubicBezTo>
                    <a:pt x="268286" y="23137"/>
                    <a:pt x="274959" y="29810"/>
                    <a:pt x="283190" y="29810"/>
                  </a:cubicBezTo>
                  <a:cubicBezTo>
                    <a:pt x="291422" y="29810"/>
                    <a:pt x="298095" y="23137"/>
                    <a:pt x="298095" y="14905"/>
                  </a:cubicBezTo>
                  <a:cubicBezTo>
                    <a:pt x="298095" y="6673"/>
                    <a:pt x="291422" y="0"/>
                    <a:pt x="283190" y="0"/>
                  </a:cubicBezTo>
                  <a:cubicBezTo>
                    <a:pt x="274959" y="0"/>
                    <a:pt x="268286" y="6673"/>
                    <a:pt x="268286" y="14905"/>
                  </a:cubicBezTo>
                  <a:close/>
                  <a:moveTo>
                    <a:pt x="178857" y="104989"/>
                  </a:moveTo>
                  <a:cubicBezTo>
                    <a:pt x="178857" y="113220"/>
                    <a:pt x="185530" y="119893"/>
                    <a:pt x="193762" y="119893"/>
                  </a:cubicBezTo>
                  <a:cubicBezTo>
                    <a:pt x="201994" y="119893"/>
                    <a:pt x="208667" y="113220"/>
                    <a:pt x="208667" y="104989"/>
                  </a:cubicBezTo>
                  <a:cubicBezTo>
                    <a:pt x="208667" y="96757"/>
                    <a:pt x="201994" y="90084"/>
                    <a:pt x="193762" y="90084"/>
                  </a:cubicBezTo>
                  <a:cubicBezTo>
                    <a:pt x="185530" y="90084"/>
                    <a:pt x="178857" y="96757"/>
                    <a:pt x="178857" y="104989"/>
                  </a:cubicBezTo>
                  <a:close/>
                  <a:moveTo>
                    <a:pt x="178857" y="14905"/>
                  </a:moveTo>
                  <a:cubicBezTo>
                    <a:pt x="178857" y="23137"/>
                    <a:pt x="185530" y="29810"/>
                    <a:pt x="193762" y="29810"/>
                  </a:cubicBezTo>
                  <a:cubicBezTo>
                    <a:pt x="201994" y="29810"/>
                    <a:pt x="208667" y="23137"/>
                    <a:pt x="208667" y="14905"/>
                  </a:cubicBezTo>
                  <a:cubicBezTo>
                    <a:pt x="208667" y="6673"/>
                    <a:pt x="201994" y="0"/>
                    <a:pt x="193762" y="0"/>
                  </a:cubicBezTo>
                  <a:cubicBezTo>
                    <a:pt x="185530" y="0"/>
                    <a:pt x="178857" y="6673"/>
                    <a:pt x="178857" y="14905"/>
                  </a:cubicBezTo>
                  <a:close/>
                  <a:moveTo>
                    <a:pt x="89429" y="104989"/>
                  </a:moveTo>
                  <a:cubicBezTo>
                    <a:pt x="89429" y="113220"/>
                    <a:pt x="96102" y="119893"/>
                    <a:pt x="104333" y="119893"/>
                  </a:cubicBezTo>
                  <a:cubicBezTo>
                    <a:pt x="112565" y="119893"/>
                    <a:pt x="119238" y="113220"/>
                    <a:pt x="119238" y="104989"/>
                  </a:cubicBezTo>
                  <a:cubicBezTo>
                    <a:pt x="119238" y="96757"/>
                    <a:pt x="112565" y="90084"/>
                    <a:pt x="104333" y="90084"/>
                  </a:cubicBezTo>
                  <a:cubicBezTo>
                    <a:pt x="96102" y="90084"/>
                    <a:pt x="89429" y="96757"/>
                    <a:pt x="89429" y="104989"/>
                  </a:cubicBezTo>
                  <a:close/>
                  <a:moveTo>
                    <a:pt x="89429" y="14905"/>
                  </a:moveTo>
                  <a:cubicBezTo>
                    <a:pt x="89429" y="23137"/>
                    <a:pt x="96102" y="29810"/>
                    <a:pt x="104333" y="29810"/>
                  </a:cubicBezTo>
                  <a:cubicBezTo>
                    <a:pt x="112565" y="29810"/>
                    <a:pt x="119238" y="23137"/>
                    <a:pt x="119238" y="14905"/>
                  </a:cubicBezTo>
                  <a:cubicBezTo>
                    <a:pt x="119238" y="6673"/>
                    <a:pt x="112565" y="0"/>
                    <a:pt x="104333" y="0"/>
                  </a:cubicBezTo>
                  <a:cubicBezTo>
                    <a:pt x="96102" y="0"/>
                    <a:pt x="89429" y="6673"/>
                    <a:pt x="89429" y="14905"/>
                  </a:cubicBezTo>
                  <a:close/>
                  <a:moveTo>
                    <a:pt x="0" y="104989"/>
                  </a:moveTo>
                  <a:cubicBezTo>
                    <a:pt x="0" y="113220"/>
                    <a:pt x="6673" y="119893"/>
                    <a:pt x="14905" y="119893"/>
                  </a:cubicBezTo>
                  <a:cubicBezTo>
                    <a:pt x="23137" y="119893"/>
                    <a:pt x="29810" y="113220"/>
                    <a:pt x="29810" y="104989"/>
                  </a:cubicBezTo>
                  <a:cubicBezTo>
                    <a:pt x="29810" y="96757"/>
                    <a:pt x="23137" y="90084"/>
                    <a:pt x="14905" y="90084"/>
                  </a:cubicBezTo>
                  <a:cubicBezTo>
                    <a:pt x="6673" y="90084"/>
                    <a:pt x="0" y="96757"/>
                    <a:pt x="0" y="104989"/>
                  </a:cubicBezTo>
                  <a:close/>
                  <a:moveTo>
                    <a:pt x="0" y="14905"/>
                  </a:moveTo>
                  <a:cubicBezTo>
                    <a:pt x="0" y="23137"/>
                    <a:pt x="6673" y="29810"/>
                    <a:pt x="14905" y="29810"/>
                  </a:cubicBezTo>
                  <a:cubicBezTo>
                    <a:pt x="23137" y="29810"/>
                    <a:pt x="29810" y="23137"/>
                    <a:pt x="29810" y="14905"/>
                  </a:cubicBezTo>
                  <a:cubicBezTo>
                    <a:pt x="29810" y="6673"/>
                    <a:pt x="23137" y="0"/>
                    <a:pt x="14905" y="0"/>
                  </a:cubicBezTo>
                  <a:cubicBezTo>
                    <a:pt x="6673" y="0"/>
                    <a:pt x="0" y="6673"/>
                    <a:pt x="0" y="149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POSans M"/>
                <a:ea typeface="OPPOSans M"/>
                <a:cs typeface="+mn-cs"/>
              </a:endParaRPr>
            </a:p>
          </p:txBody>
        </p:sp>
      </p:grpSp>
    </p:spTree>
    <p:extLst>
      <p:ext uri="{BB962C8B-B14F-4D97-AF65-F5344CB8AC3E}">
        <p14:creationId xmlns:p14="http://schemas.microsoft.com/office/powerpoint/2010/main" val="1040020395"/>
      </p:ext>
    </p:extLst>
  </p:cSld>
  <p:clrMapOvr>
    <a:masterClrMapping/>
  </p:clrMapOvr>
  <p:extLst>
    <p:ext uri="{DCECCB84-F9BA-43D5-87BE-67443E8EF086}">
      <p15:sldGuideLst xmlns:p15="http://schemas.microsoft.com/office/powerpoint/2012/main">
        <p15:guide id="2" pos="37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827937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页">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766D3123-7E29-42E4-9045-E3570D3FE3D3}"/>
              </a:ext>
            </a:extLst>
          </p:cNvPr>
          <p:cNvSpPr/>
          <p:nvPr userDrawn="1"/>
        </p:nvSpPr>
        <p:spPr>
          <a:xfrm>
            <a:off x="695325" y="549275"/>
            <a:ext cx="10801350" cy="7198260"/>
          </a:xfrm>
          <a:custGeom>
            <a:avLst/>
            <a:gdLst>
              <a:gd name="connsiteX0" fmla="*/ 892396 w 10801350"/>
              <a:gd name="connsiteY0" fmla="*/ 0 h 5732150"/>
              <a:gd name="connsiteX1" fmla="*/ 9908954 w 10801350"/>
              <a:gd name="connsiteY1" fmla="*/ 0 h 5732150"/>
              <a:gd name="connsiteX2" fmla="*/ 10801350 w 10801350"/>
              <a:gd name="connsiteY2" fmla="*/ 892396 h 5732150"/>
              <a:gd name="connsiteX3" fmla="*/ 10801350 w 10801350"/>
              <a:gd name="connsiteY3" fmla="*/ 5732150 h 5732150"/>
              <a:gd name="connsiteX4" fmla="*/ 0 w 10801350"/>
              <a:gd name="connsiteY4" fmla="*/ 5732150 h 5732150"/>
              <a:gd name="connsiteX5" fmla="*/ 0 w 10801350"/>
              <a:gd name="connsiteY5" fmla="*/ 892396 h 5732150"/>
              <a:gd name="connsiteX6" fmla="*/ 892396 w 10801350"/>
              <a:gd name="connsiteY6" fmla="*/ 0 h 573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01350" h="5732150">
                <a:moveTo>
                  <a:pt x="892396" y="0"/>
                </a:moveTo>
                <a:lnTo>
                  <a:pt x="9908954" y="0"/>
                </a:lnTo>
                <a:cubicBezTo>
                  <a:pt x="10401811" y="0"/>
                  <a:pt x="10801350" y="399539"/>
                  <a:pt x="10801350" y="892396"/>
                </a:cubicBezTo>
                <a:lnTo>
                  <a:pt x="10801350" y="5732150"/>
                </a:lnTo>
                <a:lnTo>
                  <a:pt x="0" y="5732150"/>
                </a:lnTo>
                <a:lnTo>
                  <a:pt x="0" y="892396"/>
                </a:lnTo>
                <a:cubicBezTo>
                  <a:pt x="0" y="399539"/>
                  <a:pt x="399539" y="0"/>
                  <a:pt x="892396" y="0"/>
                </a:cubicBezTo>
                <a:close/>
              </a:path>
            </a:pathLst>
          </a:custGeom>
          <a:solidFill>
            <a:schemeClr val="bg1">
              <a:lumMod val="95000"/>
              <a:alpha val="3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4" name="任意多边形: 形状 3">
            <a:extLst>
              <a:ext uri="{FF2B5EF4-FFF2-40B4-BE49-F238E27FC236}">
                <a16:creationId xmlns:a16="http://schemas.microsoft.com/office/drawing/2014/main" id="{726C5F92-B5A6-48A9-9FEA-D0EF7BFF2898}"/>
              </a:ext>
            </a:extLst>
          </p:cNvPr>
          <p:cNvSpPr/>
          <p:nvPr userDrawn="1"/>
        </p:nvSpPr>
        <p:spPr>
          <a:xfrm flipV="1">
            <a:off x="0" y="5769482"/>
            <a:ext cx="12192000" cy="1088518"/>
          </a:xfrm>
          <a:custGeom>
            <a:avLst/>
            <a:gdLst>
              <a:gd name="connsiteX0" fmla="*/ 0 w 12192000"/>
              <a:gd name="connsiteY0" fmla="*/ 1088518 h 1088518"/>
              <a:gd name="connsiteX1" fmla="*/ 611042 w 12192000"/>
              <a:gd name="connsiteY1" fmla="*/ 963733 h 1088518"/>
              <a:gd name="connsiteX2" fmla="*/ 6221952 w 12192000"/>
              <a:gd name="connsiteY2" fmla="*/ 491476 h 1088518"/>
              <a:gd name="connsiteX3" fmla="*/ 11660925 w 12192000"/>
              <a:gd name="connsiteY3" fmla="*/ 932303 h 1088518"/>
              <a:gd name="connsiteX4" fmla="*/ 12192000 w 12192000"/>
              <a:gd name="connsiteY4" fmla="*/ 1035779 h 1088518"/>
              <a:gd name="connsiteX5" fmla="*/ 12192000 w 12192000"/>
              <a:gd name="connsiteY5" fmla="*/ 0 h 1088518"/>
              <a:gd name="connsiteX6" fmla="*/ 0 w 12192000"/>
              <a:gd name="connsiteY6" fmla="*/ 0 h 108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088518">
                <a:moveTo>
                  <a:pt x="0" y="1088518"/>
                </a:moveTo>
                <a:lnTo>
                  <a:pt x="611042" y="963733"/>
                </a:lnTo>
                <a:cubicBezTo>
                  <a:pt x="2203703" y="665960"/>
                  <a:pt x="4137277" y="491476"/>
                  <a:pt x="6221952" y="491476"/>
                </a:cubicBezTo>
                <a:cubicBezTo>
                  <a:pt x="8232175" y="491476"/>
                  <a:pt x="10101897" y="653719"/>
                  <a:pt x="11660925" y="932303"/>
                </a:cubicBezTo>
                <a:lnTo>
                  <a:pt x="12192000" y="1035779"/>
                </a:lnTo>
                <a:lnTo>
                  <a:pt x="12192000" y="0"/>
                </a:lnTo>
                <a:lnTo>
                  <a:pt x="0" y="0"/>
                </a:lnTo>
                <a:close/>
              </a:path>
            </a:pathLst>
          </a:cu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 name="任意多边形: 形状 4">
            <a:extLst>
              <a:ext uri="{FF2B5EF4-FFF2-40B4-BE49-F238E27FC236}">
                <a16:creationId xmlns:a16="http://schemas.microsoft.com/office/drawing/2014/main" id="{D3DC1FD5-4275-4FED-BABA-466D3045A223}"/>
              </a:ext>
            </a:extLst>
          </p:cNvPr>
          <p:cNvSpPr/>
          <p:nvPr userDrawn="1"/>
        </p:nvSpPr>
        <p:spPr>
          <a:xfrm flipV="1">
            <a:off x="0" y="5859816"/>
            <a:ext cx="12192000" cy="998185"/>
          </a:xfrm>
          <a:custGeom>
            <a:avLst/>
            <a:gdLst>
              <a:gd name="connsiteX0" fmla="*/ 0 w 12192000"/>
              <a:gd name="connsiteY0" fmla="*/ 998185 h 998185"/>
              <a:gd name="connsiteX1" fmla="*/ 611042 w 12192000"/>
              <a:gd name="connsiteY1" fmla="*/ 873400 h 998185"/>
              <a:gd name="connsiteX2" fmla="*/ 6221952 w 12192000"/>
              <a:gd name="connsiteY2" fmla="*/ 401143 h 998185"/>
              <a:gd name="connsiteX3" fmla="*/ 11660925 w 12192000"/>
              <a:gd name="connsiteY3" fmla="*/ 841970 h 998185"/>
              <a:gd name="connsiteX4" fmla="*/ 12192000 w 12192000"/>
              <a:gd name="connsiteY4" fmla="*/ 945446 h 998185"/>
              <a:gd name="connsiteX5" fmla="*/ 12192000 w 12192000"/>
              <a:gd name="connsiteY5" fmla="*/ 0 h 998185"/>
              <a:gd name="connsiteX6" fmla="*/ 0 w 12192000"/>
              <a:gd name="connsiteY6" fmla="*/ 0 h 99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98185">
                <a:moveTo>
                  <a:pt x="0" y="998185"/>
                </a:moveTo>
                <a:lnTo>
                  <a:pt x="611042" y="873400"/>
                </a:lnTo>
                <a:cubicBezTo>
                  <a:pt x="2203703" y="575627"/>
                  <a:pt x="4137277" y="401143"/>
                  <a:pt x="6221952" y="401143"/>
                </a:cubicBezTo>
                <a:cubicBezTo>
                  <a:pt x="8232175" y="401143"/>
                  <a:pt x="10101897" y="563386"/>
                  <a:pt x="11660925" y="841970"/>
                </a:cubicBezTo>
                <a:lnTo>
                  <a:pt x="12192000" y="945446"/>
                </a:lnTo>
                <a:lnTo>
                  <a:pt x="12192000" y="0"/>
                </a:lnTo>
                <a:lnTo>
                  <a:pt x="0" y="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pic>
        <p:nvPicPr>
          <p:cNvPr id="6" name="图片 5">
            <a:extLst>
              <a:ext uri="{FF2B5EF4-FFF2-40B4-BE49-F238E27FC236}">
                <a16:creationId xmlns:a16="http://schemas.microsoft.com/office/drawing/2014/main" id="{5E4863C0-A538-4DBE-9AFC-5E2DFEDDDDDE}"/>
              </a:ext>
            </a:extLst>
          </p:cNvPr>
          <p:cNvPicPr>
            <a:picLocks noChangeAspect="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043731" y="863270"/>
            <a:ext cx="1219264" cy="2560849"/>
          </a:xfrm>
          <a:prstGeom prst="rect">
            <a:avLst/>
          </a:prstGeom>
        </p:spPr>
      </p:pic>
      <p:grpSp>
        <p:nvGrpSpPr>
          <p:cNvPr id="7" name="组合 6">
            <a:extLst>
              <a:ext uri="{FF2B5EF4-FFF2-40B4-BE49-F238E27FC236}">
                <a16:creationId xmlns:a16="http://schemas.microsoft.com/office/drawing/2014/main" id="{EBB239CE-DB6F-4FDD-8AD5-35A332330B41}"/>
              </a:ext>
            </a:extLst>
          </p:cNvPr>
          <p:cNvGrpSpPr/>
          <p:nvPr userDrawn="1"/>
        </p:nvGrpSpPr>
        <p:grpSpPr>
          <a:xfrm>
            <a:off x="4505948" y="5028905"/>
            <a:ext cx="3180104" cy="533894"/>
            <a:chOff x="4567912" y="5028905"/>
            <a:chExt cx="3180104" cy="533894"/>
          </a:xfrm>
        </p:grpSpPr>
        <p:sp>
          <p:nvSpPr>
            <p:cNvPr id="8" name="矩形: 圆角 7">
              <a:extLst>
                <a:ext uri="{FF2B5EF4-FFF2-40B4-BE49-F238E27FC236}">
                  <a16:creationId xmlns:a16="http://schemas.microsoft.com/office/drawing/2014/main" id="{CEBE2BCB-4B60-4669-AA6A-16754A9D8C13}"/>
                </a:ext>
              </a:extLst>
            </p:cNvPr>
            <p:cNvSpPr/>
            <p:nvPr/>
          </p:nvSpPr>
          <p:spPr>
            <a:xfrm>
              <a:off x="4567912" y="5028905"/>
              <a:ext cx="3180104" cy="533318"/>
            </a:xfrm>
            <a:prstGeom prst="roundRect">
              <a:avLst>
                <a:gd name="adj" fmla="val 50000"/>
              </a:avLst>
            </a:prstGeom>
            <a:solidFill>
              <a:schemeClr val="accent1">
                <a:lumMod val="20000"/>
                <a:lumOff val="8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0080" tIns="55041" rIns="110080" bIns="55041" rtlCol="0" anchor="ctr"/>
            <a:lstStyle/>
            <a:p>
              <a:pPr algn="ctr" defTabSz="737372"/>
              <a:endParaRPr lang="zh-CN" altLang="en-US" sz="2167">
                <a:solidFill>
                  <a:srgbClr val="FFFFFF"/>
                </a:solidFill>
                <a:latin typeface="微软雅黑 Light"/>
                <a:ea typeface="微软雅黑 Light"/>
              </a:endParaRPr>
            </a:p>
          </p:txBody>
        </p:sp>
        <p:sp>
          <p:nvSpPr>
            <p:cNvPr id="10" name="椭圆 9">
              <a:extLst>
                <a:ext uri="{FF2B5EF4-FFF2-40B4-BE49-F238E27FC236}">
                  <a16:creationId xmlns:a16="http://schemas.microsoft.com/office/drawing/2014/main" id="{5F6F5764-0E46-4EA9-8DB6-3107E9677F9D}"/>
                </a:ext>
              </a:extLst>
            </p:cNvPr>
            <p:cNvSpPr/>
            <p:nvPr/>
          </p:nvSpPr>
          <p:spPr>
            <a:xfrm>
              <a:off x="4602680" y="5029481"/>
              <a:ext cx="533070" cy="533318"/>
            </a:xfrm>
            <a:prstGeom prst="ellipse">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10080" tIns="55041" rIns="110080" bIns="55041" rtlCol="0" anchor="ctr"/>
            <a:lstStyle/>
            <a:p>
              <a:pPr algn="ctr" defTabSz="737372"/>
              <a:endParaRPr lang="zh-CN" altLang="en-US" sz="2167">
                <a:solidFill>
                  <a:srgbClr val="FFFFFF"/>
                </a:solidFill>
                <a:latin typeface="微软雅黑 Light"/>
                <a:ea typeface="微软雅黑 Light"/>
              </a:endParaRPr>
            </a:p>
          </p:txBody>
        </p:sp>
        <p:pic>
          <p:nvPicPr>
            <p:cNvPr id="11" name="图形 10">
              <a:extLst>
                <a:ext uri="{FF2B5EF4-FFF2-40B4-BE49-F238E27FC236}">
                  <a16:creationId xmlns:a16="http://schemas.microsoft.com/office/drawing/2014/main" id="{02AD6E01-12C9-49D0-B8DF-46A15858C23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711400" y="5138325"/>
              <a:ext cx="315630" cy="315630"/>
            </a:xfrm>
            <a:prstGeom prst="rect">
              <a:avLst/>
            </a:prstGeom>
          </p:spPr>
        </p:pic>
      </p:grpSp>
    </p:spTree>
    <p:extLst>
      <p:ext uri="{BB962C8B-B14F-4D97-AF65-F5344CB8AC3E}">
        <p14:creationId xmlns:p14="http://schemas.microsoft.com/office/powerpoint/2010/main" val="36577403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0" name="组合 39">
            <a:extLst>
              <a:ext uri="{FF2B5EF4-FFF2-40B4-BE49-F238E27FC236}">
                <a16:creationId xmlns:a16="http://schemas.microsoft.com/office/drawing/2014/main" id="{40DCA286-0E34-4AEF-8DCE-C6B74511E5FB}"/>
              </a:ext>
            </a:extLst>
          </p:cNvPr>
          <p:cNvGrpSpPr/>
          <p:nvPr userDrawn="1"/>
        </p:nvGrpSpPr>
        <p:grpSpPr>
          <a:xfrm>
            <a:off x="-34310107" y="-25412214"/>
            <a:ext cx="5431054" cy="4769148"/>
            <a:chOff x="12705293" y="800586"/>
            <a:chExt cx="5431054" cy="4769148"/>
          </a:xfrm>
        </p:grpSpPr>
        <p:sp>
          <p:nvSpPr>
            <p:cNvPr id="41" name="矩形: 圆角 40">
              <a:extLst>
                <a:ext uri="{FF2B5EF4-FFF2-40B4-BE49-F238E27FC236}">
                  <a16:creationId xmlns:a16="http://schemas.microsoft.com/office/drawing/2014/main" id="{A92E54F3-01AD-4D12-B1BB-0DC030CF1644}"/>
                </a:ext>
              </a:extLst>
            </p:cNvPr>
            <p:cNvSpPr/>
            <p:nvPr/>
          </p:nvSpPr>
          <p:spPr>
            <a:xfrm>
              <a:off x="12705293" y="800586"/>
              <a:ext cx="5431054" cy="4769148"/>
            </a:xfrm>
            <a:prstGeom prst="roundRect">
              <a:avLst>
                <a:gd name="adj" fmla="val 2607"/>
              </a:avLst>
            </a:prstGeom>
            <a:solidFill>
              <a:schemeClr val="bg1"/>
            </a:solidFill>
            <a:ln>
              <a:noFill/>
            </a:ln>
            <a:effectLst>
              <a:outerShdw blurRad="431800" dist="177800" dir="5400000" sx="98000" sy="98000" algn="ctr" rotWithShape="0">
                <a:schemeClr val="tx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2" name="组合 41">
              <a:extLst>
                <a:ext uri="{FF2B5EF4-FFF2-40B4-BE49-F238E27FC236}">
                  <a16:creationId xmlns:a16="http://schemas.microsoft.com/office/drawing/2014/main" id="{9E4F449B-5790-415B-988A-13F8530CA4BB}"/>
                </a:ext>
              </a:extLst>
            </p:cNvPr>
            <p:cNvGrpSpPr/>
            <p:nvPr/>
          </p:nvGrpSpPr>
          <p:grpSpPr>
            <a:xfrm rot="5400000">
              <a:off x="11918545" y="3083103"/>
              <a:ext cx="3239178" cy="542403"/>
              <a:chOff x="695325" y="-1386840"/>
              <a:chExt cx="6734877" cy="1127760"/>
            </a:xfrm>
          </p:grpSpPr>
          <p:sp>
            <p:nvSpPr>
              <p:cNvPr id="73" name="椭圆 72">
                <a:extLst>
                  <a:ext uri="{FF2B5EF4-FFF2-40B4-BE49-F238E27FC236}">
                    <a16:creationId xmlns:a16="http://schemas.microsoft.com/office/drawing/2014/main" id="{233F8302-4A68-4D30-B052-49A1611F35F8}"/>
                  </a:ext>
                </a:extLst>
              </p:cNvPr>
              <p:cNvSpPr/>
              <p:nvPr/>
            </p:nvSpPr>
            <p:spPr>
              <a:xfrm>
                <a:off x="695325" y="-1386840"/>
                <a:ext cx="1127760" cy="1127760"/>
              </a:xfrm>
              <a:prstGeom prst="ellipse">
                <a:avLst/>
              </a:prstGeom>
              <a:solidFill>
                <a:srgbClr val="FD3A0F"/>
              </a:solidFill>
              <a:ln>
                <a:noFill/>
              </a:ln>
              <a:effectLst>
                <a:outerShdw blurRad="431800" dist="177800" dir="5400000" sx="98000" sy="98000" algn="ctr" rotWithShape="0">
                  <a:srgbClr val="FD3A0F">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椭圆 73">
                <a:extLst>
                  <a:ext uri="{FF2B5EF4-FFF2-40B4-BE49-F238E27FC236}">
                    <a16:creationId xmlns:a16="http://schemas.microsoft.com/office/drawing/2014/main" id="{E506BD4C-FF05-48CC-9C01-837AA967AE68}"/>
                  </a:ext>
                </a:extLst>
              </p:cNvPr>
              <p:cNvSpPr/>
              <p:nvPr/>
            </p:nvSpPr>
            <p:spPr>
              <a:xfrm>
                <a:off x="4718685" y="-1386840"/>
                <a:ext cx="1127760" cy="1127760"/>
              </a:xfrm>
              <a:prstGeom prst="ellipse">
                <a:avLst/>
              </a:prstGeom>
              <a:solidFill>
                <a:srgbClr val="FD7723"/>
              </a:solidFill>
              <a:ln>
                <a:noFill/>
              </a:ln>
              <a:effectLst>
                <a:outerShdw blurRad="431800" dist="177800" dir="5400000" sx="98000" sy="98000" algn="ctr" rotWithShape="0">
                  <a:srgbClr val="FD7723">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椭圆 74">
                <a:extLst>
                  <a:ext uri="{FF2B5EF4-FFF2-40B4-BE49-F238E27FC236}">
                    <a16:creationId xmlns:a16="http://schemas.microsoft.com/office/drawing/2014/main" id="{BB26BA04-236D-4254-BD95-2BF240E8AEA0}"/>
                  </a:ext>
                </a:extLst>
              </p:cNvPr>
              <p:cNvSpPr/>
              <p:nvPr/>
            </p:nvSpPr>
            <p:spPr>
              <a:xfrm>
                <a:off x="3377565" y="-1386840"/>
                <a:ext cx="1127760" cy="1127760"/>
              </a:xfrm>
              <a:prstGeom prst="ellipse">
                <a:avLst/>
              </a:prstGeom>
              <a:solidFill>
                <a:srgbClr val="FFA76D"/>
              </a:solidFill>
              <a:ln>
                <a:noFill/>
              </a:ln>
              <a:effectLst>
                <a:outerShdw blurRad="431800" dist="177800" dir="5400000" sx="98000" sy="98000" algn="ctr" rotWithShape="0">
                  <a:srgbClr val="FFA76D">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椭圆 75">
                <a:extLst>
                  <a:ext uri="{FF2B5EF4-FFF2-40B4-BE49-F238E27FC236}">
                    <a16:creationId xmlns:a16="http://schemas.microsoft.com/office/drawing/2014/main" id="{9B5A5B93-563F-4F19-8C35-1FE9A72DD4D1}"/>
                  </a:ext>
                </a:extLst>
              </p:cNvPr>
              <p:cNvSpPr/>
              <p:nvPr/>
            </p:nvSpPr>
            <p:spPr>
              <a:xfrm>
                <a:off x="2036445" y="-1386840"/>
                <a:ext cx="1127760" cy="1127760"/>
              </a:xfrm>
              <a:prstGeom prst="ellipse">
                <a:avLst/>
              </a:prstGeom>
              <a:solidFill>
                <a:srgbClr val="FF6600"/>
              </a:solidFill>
              <a:ln>
                <a:noFill/>
              </a:ln>
              <a:effectLst>
                <a:outerShdw blurRad="431800" dist="177800" dir="5400000" sx="98000" sy="98000" algn="ctr" rotWithShape="0">
                  <a:srgbClr val="FF66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椭圆 76">
                <a:extLst>
                  <a:ext uri="{FF2B5EF4-FFF2-40B4-BE49-F238E27FC236}">
                    <a16:creationId xmlns:a16="http://schemas.microsoft.com/office/drawing/2014/main" id="{608AD02E-9A86-4D5D-9E49-E52B254925FE}"/>
                  </a:ext>
                </a:extLst>
              </p:cNvPr>
              <p:cNvSpPr/>
              <p:nvPr/>
            </p:nvSpPr>
            <p:spPr>
              <a:xfrm>
                <a:off x="6302441" y="-1386840"/>
                <a:ext cx="1127761" cy="1127760"/>
              </a:xfrm>
              <a:prstGeom prst="ellipse">
                <a:avLst/>
              </a:prstGeom>
              <a:solidFill>
                <a:srgbClr val="D8444F"/>
              </a:solidFill>
              <a:ln>
                <a:noFill/>
              </a:ln>
              <a:effectLst>
                <a:outerShdw blurRad="431800" dist="177800" dir="5400000" sx="98000" sy="98000" algn="ctr" rotWithShape="0">
                  <a:srgbClr val="D8444F">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3" name="组合 42">
              <a:extLst>
                <a:ext uri="{FF2B5EF4-FFF2-40B4-BE49-F238E27FC236}">
                  <a16:creationId xmlns:a16="http://schemas.microsoft.com/office/drawing/2014/main" id="{C4974108-0A1C-4DD7-B978-9EBD78531191}"/>
                </a:ext>
              </a:extLst>
            </p:cNvPr>
            <p:cNvGrpSpPr/>
            <p:nvPr/>
          </p:nvGrpSpPr>
          <p:grpSpPr>
            <a:xfrm rot="5400000">
              <a:off x="14233398" y="2386254"/>
              <a:ext cx="1832442" cy="542403"/>
              <a:chOff x="695325" y="-1386840"/>
              <a:chExt cx="3810000" cy="1127760"/>
            </a:xfrm>
          </p:grpSpPr>
          <p:sp>
            <p:nvSpPr>
              <p:cNvPr id="70" name="椭圆 69">
                <a:extLst>
                  <a:ext uri="{FF2B5EF4-FFF2-40B4-BE49-F238E27FC236}">
                    <a16:creationId xmlns:a16="http://schemas.microsoft.com/office/drawing/2014/main" id="{05AF2869-F434-4601-A804-294BD158CED2}"/>
                  </a:ext>
                </a:extLst>
              </p:cNvPr>
              <p:cNvSpPr/>
              <p:nvPr/>
            </p:nvSpPr>
            <p:spPr>
              <a:xfrm>
                <a:off x="695325" y="-1386840"/>
                <a:ext cx="1127760" cy="1127760"/>
              </a:xfrm>
              <a:prstGeom prst="ellipse">
                <a:avLst/>
              </a:prstGeom>
              <a:solidFill>
                <a:srgbClr val="18CD82"/>
              </a:solidFill>
              <a:ln>
                <a:noFill/>
              </a:ln>
              <a:effectLst>
                <a:outerShdw blurRad="431800" dist="177800" dir="5400000" sx="98000" sy="98000" algn="ctr" rotWithShape="0">
                  <a:srgbClr val="18CD82">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椭圆 70">
                <a:extLst>
                  <a:ext uri="{FF2B5EF4-FFF2-40B4-BE49-F238E27FC236}">
                    <a16:creationId xmlns:a16="http://schemas.microsoft.com/office/drawing/2014/main" id="{D55BF5BB-34F5-42D9-B64B-22F852F8BD9C}"/>
                  </a:ext>
                </a:extLst>
              </p:cNvPr>
              <p:cNvSpPr/>
              <p:nvPr/>
            </p:nvSpPr>
            <p:spPr>
              <a:xfrm>
                <a:off x="3377565" y="-1386840"/>
                <a:ext cx="1127760" cy="1127760"/>
              </a:xfrm>
              <a:prstGeom prst="ellipse">
                <a:avLst/>
              </a:prstGeom>
              <a:solidFill>
                <a:srgbClr val="DEF9EE"/>
              </a:solidFill>
              <a:ln>
                <a:noFill/>
              </a:ln>
              <a:effectLst>
                <a:outerShdw blurRad="431800" dist="177800" dir="5400000" sx="98000" sy="98000" algn="ctr" rotWithShape="0">
                  <a:srgbClr val="DEF9E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椭圆 71">
                <a:extLst>
                  <a:ext uri="{FF2B5EF4-FFF2-40B4-BE49-F238E27FC236}">
                    <a16:creationId xmlns:a16="http://schemas.microsoft.com/office/drawing/2014/main" id="{59C095CE-BFE3-41C5-BFD9-80FEEE952502}"/>
                  </a:ext>
                </a:extLst>
              </p:cNvPr>
              <p:cNvSpPr/>
              <p:nvPr/>
            </p:nvSpPr>
            <p:spPr>
              <a:xfrm>
                <a:off x="2036445" y="-1386840"/>
                <a:ext cx="1127760" cy="1127760"/>
              </a:xfrm>
              <a:prstGeom prst="ellipse">
                <a:avLst/>
              </a:prstGeom>
              <a:solidFill>
                <a:srgbClr val="8FE8C3"/>
              </a:solidFill>
              <a:ln>
                <a:noFill/>
              </a:ln>
              <a:effectLst>
                <a:outerShdw blurRad="431800" dist="177800" dir="5400000" sx="98000" sy="98000" algn="ctr" rotWithShape="0">
                  <a:srgbClr val="8FE8C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4" name="组合 43">
              <a:extLst>
                <a:ext uri="{FF2B5EF4-FFF2-40B4-BE49-F238E27FC236}">
                  <a16:creationId xmlns:a16="http://schemas.microsoft.com/office/drawing/2014/main" id="{08989D8F-F920-4F15-B728-8A12A4E24F74}"/>
                </a:ext>
              </a:extLst>
            </p:cNvPr>
            <p:cNvGrpSpPr/>
            <p:nvPr/>
          </p:nvGrpSpPr>
          <p:grpSpPr>
            <a:xfrm rot="5400000">
              <a:off x="14435548" y="3025522"/>
              <a:ext cx="3115961" cy="547385"/>
              <a:chOff x="695325" y="-1386840"/>
              <a:chExt cx="6478685" cy="1138118"/>
            </a:xfrm>
          </p:grpSpPr>
          <p:sp>
            <p:nvSpPr>
              <p:cNvPr id="65" name="椭圆 64">
                <a:extLst>
                  <a:ext uri="{FF2B5EF4-FFF2-40B4-BE49-F238E27FC236}">
                    <a16:creationId xmlns:a16="http://schemas.microsoft.com/office/drawing/2014/main" id="{F10DE2A1-FFE4-496B-B486-1BC6BAD55438}"/>
                  </a:ext>
                </a:extLst>
              </p:cNvPr>
              <p:cNvSpPr/>
              <p:nvPr/>
            </p:nvSpPr>
            <p:spPr>
              <a:xfrm>
                <a:off x="695325" y="-1386840"/>
                <a:ext cx="1127760" cy="1127760"/>
              </a:xfrm>
              <a:prstGeom prst="ellipse">
                <a:avLst/>
              </a:prstGeom>
              <a:solidFill>
                <a:srgbClr val="FFC000"/>
              </a:solidFill>
              <a:ln>
                <a:noFill/>
              </a:ln>
              <a:effectLst>
                <a:outerShdw blurRad="431800" dist="177800" dir="5400000" sx="98000" sy="98000" algn="ctr" rotWithShape="0">
                  <a:srgbClr val="FFC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椭圆 65">
                <a:extLst>
                  <a:ext uri="{FF2B5EF4-FFF2-40B4-BE49-F238E27FC236}">
                    <a16:creationId xmlns:a16="http://schemas.microsoft.com/office/drawing/2014/main" id="{9F001B2D-770F-4C28-92FA-47D52AE973F7}"/>
                  </a:ext>
                </a:extLst>
              </p:cNvPr>
              <p:cNvSpPr/>
              <p:nvPr/>
            </p:nvSpPr>
            <p:spPr>
              <a:xfrm>
                <a:off x="4718685" y="-1386840"/>
                <a:ext cx="1127760" cy="1127760"/>
              </a:xfrm>
              <a:prstGeom prst="ellipse">
                <a:avLst/>
              </a:prstGeom>
              <a:solidFill>
                <a:srgbClr val="FFC000"/>
              </a:solidFill>
              <a:ln>
                <a:noFill/>
              </a:ln>
              <a:effectLst>
                <a:outerShdw blurRad="431800" dist="177800" dir="5400000" sx="98000" sy="98000" algn="ctr" rotWithShape="0">
                  <a:srgbClr val="FFC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椭圆 66">
                <a:extLst>
                  <a:ext uri="{FF2B5EF4-FFF2-40B4-BE49-F238E27FC236}">
                    <a16:creationId xmlns:a16="http://schemas.microsoft.com/office/drawing/2014/main" id="{63D76308-8C2C-4DE4-95CC-AE74DF9E6DC9}"/>
                  </a:ext>
                </a:extLst>
              </p:cNvPr>
              <p:cNvSpPr/>
              <p:nvPr/>
            </p:nvSpPr>
            <p:spPr>
              <a:xfrm>
                <a:off x="3377565" y="-1386840"/>
                <a:ext cx="1127760" cy="1127760"/>
              </a:xfrm>
              <a:prstGeom prst="ellipse">
                <a:avLst/>
              </a:prstGeom>
              <a:solidFill>
                <a:srgbClr val="6C322A"/>
              </a:solidFill>
              <a:ln>
                <a:noFill/>
              </a:ln>
              <a:effectLst>
                <a:outerShdw blurRad="431800" dist="177800" dir="5400000" sx="98000" sy="98000" algn="ctr" rotWithShape="0">
                  <a:srgbClr val="6C322A">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椭圆 67">
                <a:extLst>
                  <a:ext uri="{FF2B5EF4-FFF2-40B4-BE49-F238E27FC236}">
                    <a16:creationId xmlns:a16="http://schemas.microsoft.com/office/drawing/2014/main" id="{48C295B7-46E8-40E7-9265-AE04CC90A061}"/>
                  </a:ext>
                </a:extLst>
              </p:cNvPr>
              <p:cNvSpPr/>
              <p:nvPr/>
            </p:nvSpPr>
            <p:spPr>
              <a:xfrm>
                <a:off x="2036445" y="-1386840"/>
                <a:ext cx="1127760" cy="1127760"/>
              </a:xfrm>
              <a:prstGeom prst="ellipse">
                <a:avLst/>
              </a:prstGeom>
              <a:solidFill>
                <a:srgbClr val="EAB774"/>
              </a:solidFill>
              <a:ln>
                <a:noFill/>
              </a:ln>
              <a:effectLst>
                <a:outerShdw blurRad="431800" dist="177800" dir="5400000" sx="98000" sy="98000" algn="ctr" rotWithShape="0">
                  <a:srgbClr val="EAB77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椭圆 68">
                <a:extLst>
                  <a:ext uri="{FF2B5EF4-FFF2-40B4-BE49-F238E27FC236}">
                    <a16:creationId xmlns:a16="http://schemas.microsoft.com/office/drawing/2014/main" id="{483D3B12-62FB-448B-BF2A-D07121C7CBBE}"/>
                  </a:ext>
                </a:extLst>
              </p:cNvPr>
              <p:cNvSpPr/>
              <p:nvPr/>
            </p:nvSpPr>
            <p:spPr>
              <a:xfrm>
                <a:off x="6046249" y="-1376482"/>
                <a:ext cx="1127761" cy="1127760"/>
              </a:xfrm>
              <a:prstGeom prst="ellipse">
                <a:avLst/>
              </a:prstGeom>
              <a:solidFill>
                <a:srgbClr val="AB7B61"/>
              </a:solidFill>
              <a:ln>
                <a:noFill/>
              </a:ln>
              <a:effectLst>
                <a:outerShdw blurRad="431800" dist="177800" dir="5400000" sx="98000" sy="98000" algn="ctr" rotWithShape="0">
                  <a:srgbClr val="FFC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椭圆 44">
              <a:extLst>
                <a:ext uri="{FF2B5EF4-FFF2-40B4-BE49-F238E27FC236}">
                  <a16:creationId xmlns:a16="http://schemas.microsoft.com/office/drawing/2014/main" id="{E1C88247-7112-47AB-8C43-8ED33E6EA751}"/>
                </a:ext>
              </a:extLst>
            </p:cNvPr>
            <p:cNvSpPr/>
            <p:nvPr/>
          </p:nvSpPr>
          <p:spPr>
            <a:xfrm rot="5400000">
              <a:off x="14032019" y="2379735"/>
              <a:ext cx="542403" cy="542403"/>
            </a:xfrm>
            <a:prstGeom prst="ellipse">
              <a:avLst/>
            </a:prstGeom>
            <a:solidFill>
              <a:srgbClr val="0072BC"/>
            </a:solidFill>
            <a:ln>
              <a:noFill/>
            </a:ln>
            <a:effectLst>
              <a:outerShdw blurRad="431800" dist="177800" dir="5400000" sx="98000" sy="98000" algn="ctr" rotWithShape="0">
                <a:srgbClr val="0072BC">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椭圆 45">
              <a:extLst>
                <a:ext uri="{FF2B5EF4-FFF2-40B4-BE49-F238E27FC236}">
                  <a16:creationId xmlns:a16="http://schemas.microsoft.com/office/drawing/2014/main" id="{C518D07B-00AF-49D7-B16F-299075B4CA71}"/>
                </a:ext>
              </a:extLst>
            </p:cNvPr>
            <p:cNvSpPr/>
            <p:nvPr/>
          </p:nvSpPr>
          <p:spPr>
            <a:xfrm rot="5400000">
              <a:off x="14050295" y="3691503"/>
              <a:ext cx="542403" cy="542403"/>
            </a:xfrm>
            <a:prstGeom prst="ellipse">
              <a:avLst/>
            </a:prstGeom>
            <a:solidFill>
              <a:srgbClr val="2C80F8"/>
            </a:solidFill>
            <a:ln>
              <a:noFill/>
            </a:ln>
            <a:effectLst>
              <a:outerShdw blurRad="431800" dist="177800" dir="5400000" sx="98000" sy="98000" algn="ctr" rotWithShape="0">
                <a:srgbClr val="2C80F8"/>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椭圆 46">
              <a:extLst>
                <a:ext uri="{FF2B5EF4-FFF2-40B4-BE49-F238E27FC236}">
                  <a16:creationId xmlns:a16="http://schemas.microsoft.com/office/drawing/2014/main" id="{D412D8EA-0C9F-4149-897E-44F5AF59F97E}"/>
                </a:ext>
              </a:extLst>
            </p:cNvPr>
            <p:cNvSpPr/>
            <p:nvPr/>
          </p:nvSpPr>
          <p:spPr>
            <a:xfrm rot="5400000">
              <a:off x="14878418" y="3669774"/>
              <a:ext cx="542403" cy="542403"/>
            </a:xfrm>
            <a:prstGeom prst="ellipse">
              <a:avLst/>
            </a:prstGeom>
            <a:solidFill>
              <a:srgbClr val="76C7E0"/>
            </a:solidFill>
            <a:ln>
              <a:noFill/>
            </a:ln>
            <a:effectLst>
              <a:outerShdw blurRad="431800" dist="177800" dir="5400000" sx="98000" sy="98000" algn="ctr" rotWithShape="0">
                <a:srgbClr val="76C7E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椭圆 47">
              <a:extLst>
                <a:ext uri="{FF2B5EF4-FFF2-40B4-BE49-F238E27FC236}">
                  <a16:creationId xmlns:a16="http://schemas.microsoft.com/office/drawing/2014/main" id="{6A8B23B8-3C17-452A-87AE-B24483D36FFF}"/>
                </a:ext>
              </a:extLst>
            </p:cNvPr>
            <p:cNvSpPr/>
            <p:nvPr/>
          </p:nvSpPr>
          <p:spPr>
            <a:xfrm rot="5400000">
              <a:off x="14032019" y="3024754"/>
              <a:ext cx="542403" cy="542403"/>
            </a:xfrm>
            <a:prstGeom prst="ellipse">
              <a:avLst/>
            </a:prstGeom>
            <a:solidFill>
              <a:srgbClr val="00A4DE"/>
            </a:solidFill>
            <a:ln>
              <a:noFill/>
            </a:ln>
            <a:effectLst>
              <a:outerShdw blurRad="431800" dist="177800" dir="5400000" sx="98000" sy="98000" algn="ctr" rotWithShape="0">
                <a:srgbClr val="00A4DE">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椭圆 48">
              <a:extLst>
                <a:ext uri="{FF2B5EF4-FFF2-40B4-BE49-F238E27FC236}">
                  <a16:creationId xmlns:a16="http://schemas.microsoft.com/office/drawing/2014/main" id="{9C43816A-DEAD-41D8-ABE0-DAA40C24D4FB}"/>
                </a:ext>
              </a:extLst>
            </p:cNvPr>
            <p:cNvSpPr/>
            <p:nvPr/>
          </p:nvSpPr>
          <p:spPr>
            <a:xfrm rot="5400000">
              <a:off x="14032019" y="1734715"/>
              <a:ext cx="542403" cy="542403"/>
            </a:xfrm>
            <a:prstGeom prst="ellipse">
              <a:avLst/>
            </a:prstGeom>
            <a:solidFill>
              <a:srgbClr val="0B67D5"/>
            </a:solidFill>
            <a:ln>
              <a:noFill/>
            </a:ln>
            <a:effectLst>
              <a:outerShdw blurRad="431800" dist="177800" dir="5400000" sx="98000" sy="98000" algn="ctr" rotWithShape="0">
                <a:srgbClr val="0B67D5">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椭圆 49">
              <a:extLst>
                <a:ext uri="{FF2B5EF4-FFF2-40B4-BE49-F238E27FC236}">
                  <a16:creationId xmlns:a16="http://schemas.microsoft.com/office/drawing/2014/main" id="{A738805D-0A05-4A26-AADC-A380CE740A18}"/>
                </a:ext>
              </a:extLst>
            </p:cNvPr>
            <p:cNvSpPr/>
            <p:nvPr/>
          </p:nvSpPr>
          <p:spPr>
            <a:xfrm rot="5400000">
              <a:off x="14878417" y="4431492"/>
              <a:ext cx="542403" cy="542403"/>
            </a:xfrm>
            <a:prstGeom prst="ellipse">
              <a:avLst/>
            </a:prstGeom>
            <a:solidFill>
              <a:srgbClr val="4EA1E5"/>
            </a:solidFill>
            <a:ln>
              <a:noFill/>
            </a:ln>
            <a:effectLst>
              <a:outerShdw blurRad="431800" dist="177800" dir="5400000" sx="98000" sy="98000" algn="ctr" rotWithShape="0">
                <a:srgbClr val="4EA1E5">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椭圆 50">
              <a:extLst>
                <a:ext uri="{FF2B5EF4-FFF2-40B4-BE49-F238E27FC236}">
                  <a16:creationId xmlns:a16="http://schemas.microsoft.com/office/drawing/2014/main" id="{0753C1DA-ED94-4B28-BC25-D570837E7ED4}"/>
                </a:ext>
              </a:extLst>
            </p:cNvPr>
            <p:cNvSpPr/>
            <p:nvPr/>
          </p:nvSpPr>
          <p:spPr>
            <a:xfrm rot="5400000">
              <a:off x="14032019" y="4431491"/>
              <a:ext cx="542403" cy="542403"/>
            </a:xfrm>
            <a:prstGeom prst="ellipse">
              <a:avLst/>
            </a:prstGeom>
            <a:solidFill>
              <a:srgbClr val="47E1F3"/>
            </a:solidFill>
            <a:ln>
              <a:noFill/>
            </a:ln>
            <a:effectLst>
              <a:outerShdw blurRad="431800" dist="177800" dir="5400000" sx="98000" sy="98000" algn="ctr" rotWithShape="0">
                <a:srgbClr val="47E1F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2" name="组合 51">
              <a:extLst>
                <a:ext uri="{FF2B5EF4-FFF2-40B4-BE49-F238E27FC236}">
                  <a16:creationId xmlns:a16="http://schemas.microsoft.com/office/drawing/2014/main" id="{DC137D26-7951-4CD2-81A0-58B3E2C020CE}"/>
                </a:ext>
              </a:extLst>
            </p:cNvPr>
            <p:cNvGrpSpPr/>
            <p:nvPr/>
          </p:nvGrpSpPr>
          <p:grpSpPr>
            <a:xfrm rot="5400000">
              <a:off x="15205616" y="3040733"/>
              <a:ext cx="3115961" cy="547385"/>
              <a:chOff x="695325" y="-1386840"/>
              <a:chExt cx="6478685" cy="1138118"/>
            </a:xfrm>
          </p:grpSpPr>
          <p:sp>
            <p:nvSpPr>
              <p:cNvPr id="60" name="椭圆 59">
                <a:extLst>
                  <a:ext uri="{FF2B5EF4-FFF2-40B4-BE49-F238E27FC236}">
                    <a16:creationId xmlns:a16="http://schemas.microsoft.com/office/drawing/2014/main" id="{26FC27A0-3DD5-4E69-B524-99000831AFC8}"/>
                  </a:ext>
                </a:extLst>
              </p:cNvPr>
              <p:cNvSpPr/>
              <p:nvPr/>
            </p:nvSpPr>
            <p:spPr>
              <a:xfrm>
                <a:off x="695325" y="-1386840"/>
                <a:ext cx="1127760" cy="1127760"/>
              </a:xfrm>
              <a:prstGeom prst="ellipse">
                <a:avLst/>
              </a:prstGeom>
              <a:solidFill>
                <a:srgbClr val="8A1B07"/>
              </a:solidFill>
              <a:ln>
                <a:noFill/>
              </a:ln>
              <a:effectLst>
                <a:outerShdw blurRad="431800" dist="177800" dir="5400000" sx="98000" sy="98000" algn="ctr" rotWithShape="0">
                  <a:srgbClr val="8A1B07">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椭圆 60">
                <a:extLst>
                  <a:ext uri="{FF2B5EF4-FFF2-40B4-BE49-F238E27FC236}">
                    <a16:creationId xmlns:a16="http://schemas.microsoft.com/office/drawing/2014/main" id="{DC27B189-765D-46A0-9577-56EEFC8769B9}"/>
                  </a:ext>
                </a:extLst>
              </p:cNvPr>
              <p:cNvSpPr/>
              <p:nvPr/>
            </p:nvSpPr>
            <p:spPr>
              <a:xfrm>
                <a:off x="4718685" y="-1386840"/>
                <a:ext cx="1127760" cy="1127760"/>
              </a:xfrm>
              <a:prstGeom prst="ellipse">
                <a:avLst/>
              </a:prstGeom>
              <a:solidFill>
                <a:srgbClr val="F3704D"/>
              </a:solidFill>
              <a:ln>
                <a:noFill/>
              </a:ln>
              <a:effectLst>
                <a:outerShdw blurRad="431800" dist="177800" dir="5400000" sx="98000" sy="98000" algn="ctr" rotWithShape="0">
                  <a:srgbClr val="F3704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椭圆 61">
                <a:extLst>
                  <a:ext uri="{FF2B5EF4-FFF2-40B4-BE49-F238E27FC236}">
                    <a16:creationId xmlns:a16="http://schemas.microsoft.com/office/drawing/2014/main" id="{E08E8A6B-065C-412F-ACA3-B718110C3BB6}"/>
                  </a:ext>
                </a:extLst>
              </p:cNvPr>
              <p:cNvSpPr/>
              <p:nvPr/>
            </p:nvSpPr>
            <p:spPr>
              <a:xfrm>
                <a:off x="3377565" y="-1386840"/>
                <a:ext cx="1127760" cy="1127760"/>
              </a:xfrm>
              <a:prstGeom prst="ellipse">
                <a:avLst/>
              </a:prstGeom>
              <a:solidFill>
                <a:srgbClr val="7A7A4E"/>
              </a:solidFill>
              <a:ln>
                <a:noFill/>
              </a:ln>
              <a:effectLst>
                <a:outerShdw blurRad="431800" dist="177800" dir="5400000" sx="98000" sy="98000" algn="ctr" rotWithShape="0">
                  <a:srgbClr val="7A7A4E">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椭圆 62">
                <a:extLst>
                  <a:ext uri="{FF2B5EF4-FFF2-40B4-BE49-F238E27FC236}">
                    <a16:creationId xmlns:a16="http://schemas.microsoft.com/office/drawing/2014/main" id="{5FAF829E-0D1D-4F40-AB44-9E39C56E0E13}"/>
                  </a:ext>
                </a:extLst>
              </p:cNvPr>
              <p:cNvSpPr/>
              <p:nvPr/>
            </p:nvSpPr>
            <p:spPr>
              <a:xfrm>
                <a:off x="2036445" y="-1386840"/>
                <a:ext cx="1127760" cy="1127760"/>
              </a:xfrm>
              <a:prstGeom prst="ellipse">
                <a:avLst/>
              </a:prstGeom>
              <a:solidFill>
                <a:srgbClr val="CFA86D"/>
              </a:solidFill>
              <a:ln>
                <a:noFill/>
              </a:ln>
              <a:effectLst>
                <a:outerShdw blurRad="431800" dist="177800" dir="5400000" sx="98000" sy="98000" algn="ctr" rotWithShape="0">
                  <a:srgbClr val="CFA86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椭圆 63">
                <a:extLst>
                  <a:ext uri="{FF2B5EF4-FFF2-40B4-BE49-F238E27FC236}">
                    <a16:creationId xmlns:a16="http://schemas.microsoft.com/office/drawing/2014/main" id="{39CA5AB7-0FE7-4C49-BC26-752B195C7B6B}"/>
                  </a:ext>
                </a:extLst>
              </p:cNvPr>
              <p:cNvSpPr/>
              <p:nvPr/>
            </p:nvSpPr>
            <p:spPr>
              <a:xfrm>
                <a:off x="6046249" y="-1376482"/>
                <a:ext cx="1127761" cy="1127760"/>
              </a:xfrm>
              <a:prstGeom prst="ellipse">
                <a:avLst/>
              </a:prstGeom>
              <a:solidFill>
                <a:srgbClr val="40151F"/>
              </a:solidFill>
              <a:ln>
                <a:noFill/>
              </a:ln>
              <a:effectLst>
                <a:outerShdw blurRad="431800" dist="177800" dir="5400000" sx="98000" sy="98000" algn="ctr" rotWithShape="0">
                  <a:srgbClr val="40151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53" name="组合 52">
              <a:extLst>
                <a:ext uri="{FF2B5EF4-FFF2-40B4-BE49-F238E27FC236}">
                  <a16:creationId xmlns:a16="http://schemas.microsoft.com/office/drawing/2014/main" id="{3F8CE79C-9A7D-417C-A6B0-5D4CE7657C92}"/>
                </a:ext>
              </a:extLst>
            </p:cNvPr>
            <p:cNvGrpSpPr/>
            <p:nvPr/>
          </p:nvGrpSpPr>
          <p:grpSpPr>
            <a:xfrm rot="5400000">
              <a:off x="15907687" y="3043992"/>
              <a:ext cx="3115961" cy="547385"/>
              <a:chOff x="695325" y="-1386840"/>
              <a:chExt cx="6478685" cy="1138118"/>
            </a:xfrm>
          </p:grpSpPr>
          <p:sp>
            <p:nvSpPr>
              <p:cNvPr id="55" name="椭圆 54">
                <a:extLst>
                  <a:ext uri="{FF2B5EF4-FFF2-40B4-BE49-F238E27FC236}">
                    <a16:creationId xmlns:a16="http://schemas.microsoft.com/office/drawing/2014/main" id="{08CAFBAA-0D03-4EB3-8371-C59DE3FAD732}"/>
                  </a:ext>
                </a:extLst>
              </p:cNvPr>
              <p:cNvSpPr/>
              <p:nvPr/>
            </p:nvSpPr>
            <p:spPr>
              <a:xfrm>
                <a:off x="695325" y="-1386840"/>
                <a:ext cx="1127760" cy="1127760"/>
              </a:xfrm>
              <a:prstGeom prst="ellipse">
                <a:avLst/>
              </a:prstGeom>
              <a:solidFill>
                <a:srgbClr val="8A1B07"/>
              </a:solidFill>
              <a:ln>
                <a:noFill/>
              </a:ln>
              <a:effectLst>
                <a:outerShdw blurRad="431800" dist="177800" dir="5400000" sx="98000" sy="98000" algn="ctr" rotWithShape="0">
                  <a:srgbClr val="8A1B07">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椭圆 55">
                <a:extLst>
                  <a:ext uri="{FF2B5EF4-FFF2-40B4-BE49-F238E27FC236}">
                    <a16:creationId xmlns:a16="http://schemas.microsoft.com/office/drawing/2014/main" id="{BE5A8936-B7BF-4C1A-B05E-006775CAA400}"/>
                  </a:ext>
                </a:extLst>
              </p:cNvPr>
              <p:cNvSpPr/>
              <p:nvPr/>
            </p:nvSpPr>
            <p:spPr>
              <a:xfrm>
                <a:off x="4718685" y="-1386840"/>
                <a:ext cx="1127760" cy="1127760"/>
              </a:xfrm>
              <a:prstGeom prst="ellipse">
                <a:avLst/>
              </a:prstGeom>
              <a:solidFill>
                <a:srgbClr val="F3704D"/>
              </a:solidFill>
              <a:ln>
                <a:noFill/>
              </a:ln>
              <a:effectLst>
                <a:outerShdw blurRad="431800" dist="177800" dir="5400000" sx="98000" sy="98000" algn="ctr" rotWithShape="0">
                  <a:srgbClr val="F3704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椭圆 56">
                <a:extLst>
                  <a:ext uri="{FF2B5EF4-FFF2-40B4-BE49-F238E27FC236}">
                    <a16:creationId xmlns:a16="http://schemas.microsoft.com/office/drawing/2014/main" id="{993C73D5-55A1-49E2-9BBA-BE578B3328A1}"/>
                  </a:ext>
                </a:extLst>
              </p:cNvPr>
              <p:cNvSpPr/>
              <p:nvPr/>
            </p:nvSpPr>
            <p:spPr>
              <a:xfrm>
                <a:off x="3377565" y="-1386840"/>
                <a:ext cx="1127760" cy="1127760"/>
              </a:xfrm>
              <a:prstGeom prst="ellipse">
                <a:avLst/>
              </a:prstGeom>
              <a:solidFill>
                <a:srgbClr val="7A7A4E"/>
              </a:solidFill>
              <a:ln>
                <a:noFill/>
              </a:ln>
              <a:effectLst>
                <a:outerShdw blurRad="431800" dist="177800" dir="5400000" sx="98000" sy="98000" algn="ctr" rotWithShape="0">
                  <a:srgbClr val="7A7A4E">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椭圆 57">
                <a:extLst>
                  <a:ext uri="{FF2B5EF4-FFF2-40B4-BE49-F238E27FC236}">
                    <a16:creationId xmlns:a16="http://schemas.microsoft.com/office/drawing/2014/main" id="{3BC49A64-7309-48E5-9AA2-A1F48435EE39}"/>
                  </a:ext>
                </a:extLst>
              </p:cNvPr>
              <p:cNvSpPr/>
              <p:nvPr/>
            </p:nvSpPr>
            <p:spPr>
              <a:xfrm>
                <a:off x="2036445" y="-1386840"/>
                <a:ext cx="1127760" cy="1127760"/>
              </a:xfrm>
              <a:prstGeom prst="ellipse">
                <a:avLst/>
              </a:prstGeom>
              <a:solidFill>
                <a:srgbClr val="CFA86D"/>
              </a:solidFill>
              <a:ln>
                <a:noFill/>
              </a:ln>
              <a:effectLst>
                <a:outerShdw blurRad="431800" dist="177800" dir="5400000" sx="98000" sy="98000" algn="ctr" rotWithShape="0">
                  <a:srgbClr val="CFA86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椭圆 58">
                <a:extLst>
                  <a:ext uri="{FF2B5EF4-FFF2-40B4-BE49-F238E27FC236}">
                    <a16:creationId xmlns:a16="http://schemas.microsoft.com/office/drawing/2014/main" id="{A20D5A24-E848-483D-8910-33C3674E7D66}"/>
                  </a:ext>
                </a:extLst>
              </p:cNvPr>
              <p:cNvSpPr/>
              <p:nvPr/>
            </p:nvSpPr>
            <p:spPr>
              <a:xfrm>
                <a:off x="6046249" y="-1376482"/>
                <a:ext cx="1127761" cy="1127760"/>
              </a:xfrm>
              <a:prstGeom prst="ellipse">
                <a:avLst/>
              </a:prstGeom>
              <a:solidFill>
                <a:srgbClr val="40151F"/>
              </a:solidFill>
              <a:ln>
                <a:noFill/>
              </a:ln>
              <a:effectLst>
                <a:outerShdw blurRad="431800" dist="177800" dir="5400000" sx="98000" sy="98000" algn="ctr" rotWithShape="0">
                  <a:srgbClr val="40151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4" name="文本框 53">
              <a:extLst>
                <a:ext uri="{FF2B5EF4-FFF2-40B4-BE49-F238E27FC236}">
                  <a16:creationId xmlns:a16="http://schemas.microsoft.com/office/drawing/2014/main" id="{67A5610E-78B9-43E0-A3D9-000C6102C2E8}"/>
                </a:ext>
              </a:extLst>
            </p:cNvPr>
            <p:cNvSpPr txBox="1"/>
            <p:nvPr/>
          </p:nvSpPr>
          <p:spPr>
            <a:xfrm>
              <a:off x="14766656" y="985520"/>
              <a:ext cx="1611487" cy="553998"/>
            </a:xfrm>
            <a:prstGeom prst="rect">
              <a:avLst/>
            </a:prstGeom>
            <a:noFill/>
          </p:spPr>
          <p:txBody>
            <a:bodyPr wrap="square" lIns="0" tIns="0" rIns="0" bIns="0" rtlCol="0">
              <a:spAutoFit/>
            </a:bodyPr>
            <a:lstStyle/>
            <a:p>
              <a:pPr algn="ctr"/>
              <a:r>
                <a:rPr lang="zh-CN" altLang="en-US" sz="3600" dirty="0">
                  <a:latin typeface="OPPOSans M" panose="00020600040101010101" pitchFamily="18" charset="-122"/>
                  <a:ea typeface="OPPOSans M" panose="00020600040101010101" pitchFamily="18" charset="-122"/>
                  <a:cs typeface="OPPOSans M" panose="00020600040101010101" pitchFamily="18" charset="-122"/>
                </a:rPr>
                <a:t>配色表</a:t>
              </a:r>
            </a:p>
          </p:txBody>
        </p:sp>
      </p:grpSp>
      <p:grpSp>
        <p:nvGrpSpPr>
          <p:cNvPr id="78" name="组合 77">
            <a:extLst>
              <a:ext uri="{FF2B5EF4-FFF2-40B4-BE49-F238E27FC236}">
                <a16:creationId xmlns:a16="http://schemas.microsoft.com/office/drawing/2014/main" id="{D66472B9-8F72-4E32-AD63-546FC09EF985}"/>
              </a:ext>
            </a:extLst>
          </p:cNvPr>
          <p:cNvGrpSpPr/>
          <p:nvPr userDrawn="1"/>
        </p:nvGrpSpPr>
        <p:grpSpPr>
          <a:xfrm>
            <a:off x="43629889" y="-25653507"/>
            <a:ext cx="5431054" cy="4769148"/>
            <a:chOff x="12705293" y="800586"/>
            <a:chExt cx="5431054" cy="4769148"/>
          </a:xfrm>
        </p:grpSpPr>
        <p:sp>
          <p:nvSpPr>
            <p:cNvPr id="79" name="矩形: 圆角 78">
              <a:extLst>
                <a:ext uri="{FF2B5EF4-FFF2-40B4-BE49-F238E27FC236}">
                  <a16:creationId xmlns:a16="http://schemas.microsoft.com/office/drawing/2014/main" id="{B1F8A4A9-FC48-40E9-9327-ACA5C72A841B}"/>
                </a:ext>
              </a:extLst>
            </p:cNvPr>
            <p:cNvSpPr/>
            <p:nvPr/>
          </p:nvSpPr>
          <p:spPr>
            <a:xfrm>
              <a:off x="12705293" y="800586"/>
              <a:ext cx="5431054" cy="4769148"/>
            </a:xfrm>
            <a:prstGeom prst="roundRect">
              <a:avLst>
                <a:gd name="adj" fmla="val 2607"/>
              </a:avLst>
            </a:prstGeom>
            <a:solidFill>
              <a:schemeClr val="bg1"/>
            </a:solidFill>
            <a:ln>
              <a:noFill/>
            </a:ln>
            <a:effectLst>
              <a:outerShdw blurRad="431800" dist="177800" dir="5400000" sx="98000" sy="98000" algn="ctr" rotWithShape="0">
                <a:schemeClr val="tx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0" name="组合 79">
              <a:extLst>
                <a:ext uri="{FF2B5EF4-FFF2-40B4-BE49-F238E27FC236}">
                  <a16:creationId xmlns:a16="http://schemas.microsoft.com/office/drawing/2014/main" id="{AD5279A5-344B-4D9E-88D7-407892A39121}"/>
                </a:ext>
              </a:extLst>
            </p:cNvPr>
            <p:cNvGrpSpPr/>
            <p:nvPr/>
          </p:nvGrpSpPr>
          <p:grpSpPr>
            <a:xfrm rot="5400000">
              <a:off x="11918545" y="3083103"/>
              <a:ext cx="3239178" cy="542403"/>
              <a:chOff x="695325" y="-1386840"/>
              <a:chExt cx="6734877" cy="1127760"/>
            </a:xfrm>
          </p:grpSpPr>
          <p:sp>
            <p:nvSpPr>
              <p:cNvPr id="111" name="椭圆 110">
                <a:extLst>
                  <a:ext uri="{FF2B5EF4-FFF2-40B4-BE49-F238E27FC236}">
                    <a16:creationId xmlns:a16="http://schemas.microsoft.com/office/drawing/2014/main" id="{B8B44FC6-330C-4B68-88A1-E5AB0A422992}"/>
                  </a:ext>
                </a:extLst>
              </p:cNvPr>
              <p:cNvSpPr/>
              <p:nvPr/>
            </p:nvSpPr>
            <p:spPr>
              <a:xfrm>
                <a:off x="695325" y="-1386840"/>
                <a:ext cx="1127760" cy="1127760"/>
              </a:xfrm>
              <a:prstGeom prst="ellipse">
                <a:avLst/>
              </a:prstGeom>
              <a:solidFill>
                <a:srgbClr val="FD3A0F"/>
              </a:solidFill>
              <a:ln>
                <a:noFill/>
              </a:ln>
              <a:effectLst>
                <a:outerShdw blurRad="431800" dist="177800" dir="5400000" sx="98000" sy="98000" algn="ctr" rotWithShape="0">
                  <a:srgbClr val="FD3A0F">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2" name="椭圆 111">
                <a:extLst>
                  <a:ext uri="{FF2B5EF4-FFF2-40B4-BE49-F238E27FC236}">
                    <a16:creationId xmlns:a16="http://schemas.microsoft.com/office/drawing/2014/main" id="{C89661B3-C869-4120-A930-69B79504416A}"/>
                  </a:ext>
                </a:extLst>
              </p:cNvPr>
              <p:cNvSpPr/>
              <p:nvPr/>
            </p:nvSpPr>
            <p:spPr>
              <a:xfrm>
                <a:off x="4718685" y="-1386840"/>
                <a:ext cx="1127760" cy="1127760"/>
              </a:xfrm>
              <a:prstGeom prst="ellipse">
                <a:avLst/>
              </a:prstGeom>
              <a:solidFill>
                <a:srgbClr val="FD7723"/>
              </a:solidFill>
              <a:ln>
                <a:noFill/>
              </a:ln>
              <a:effectLst>
                <a:outerShdw blurRad="431800" dist="177800" dir="5400000" sx="98000" sy="98000" algn="ctr" rotWithShape="0">
                  <a:srgbClr val="FD7723">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3" name="椭圆 112">
                <a:extLst>
                  <a:ext uri="{FF2B5EF4-FFF2-40B4-BE49-F238E27FC236}">
                    <a16:creationId xmlns:a16="http://schemas.microsoft.com/office/drawing/2014/main" id="{68A0281B-A7EC-4D09-89DF-75D00812AC12}"/>
                  </a:ext>
                </a:extLst>
              </p:cNvPr>
              <p:cNvSpPr/>
              <p:nvPr/>
            </p:nvSpPr>
            <p:spPr>
              <a:xfrm>
                <a:off x="3377565" y="-1386840"/>
                <a:ext cx="1127760" cy="1127760"/>
              </a:xfrm>
              <a:prstGeom prst="ellipse">
                <a:avLst/>
              </a:prstGeom>
              <a:solidFill>
                <a:srgbClr val="FFA76D"/>
              </a:solidFill>
              <a:ln>
                <a:noFill/>
              </a:ln>
              <a:effectLst>
                <a:outerShdw blurRad="431800" dist="177800" dir="5400000" sx="98000" sy="98000" algn="ctr" rotWithShape="0">
                  <a:srgbClr val="FFA76D">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4" name="椭圆 113">
                <a:extLst>
                  <a:ext uri="{FF2B5EF4-FFF2-40B4-BE49-F238E27FC236}">
                    <a16:creationId xmlns:a16="http://schemas.microsoft.com/office/drawing/2014/main" id="{ABF0F4E1-A060-4D60-9A8E-AA093F3E9A43}"/>
                  </a:ext>
                </a:extLst>
              </p:cNvPr>
              <p:cNvSpPr/>
              <p:nvPr/>
            </p:nvSpPr>
            <p:spPr>
              <a:xfrm>
                <a:off x="2036445" y="-1386840"/>
                <a:ext cx="1127760" cy="1127760"/>
              </a:xfrm>
              <a:prstGeom prst="ellipse">
                <a:avLst/>
              </a:prstGeom>
              <a:solidFill>
                <a:srgbClr val="FF6600"/>
              </a:solidFill>
              <a:ln>
                <a:noFill/>
              </a:ln>
              <a:effectLst>
                <a:outerShdw blurRad="431800" dist="177800" dir="5400000" sx="98000" sy="98000" algn="ctr" rotWithShape="0">
                  <a:srgbClr val="FF66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椭圆 114">
                <a:extLst>
                  <a:ext uri="{FF2B5EF4-FFF2-40B4-BE49-F238E27FC236}">
                    <a16:creationId xmlns:a16="http://schemas.microsoft.com/office/drawing/2014/main" id="{7B777AAA-CF44-4B1E-AA5F-DEAEFE2225FA}"/>
                  </a:ext>
                </a:extLst>
              </p:cNvPr>
              <p:cNvSpPr/>
              <p:nvPr/>
            </p:nvSpPr>
            <p:spPr>
              <a:xfrm>
                <a:off x="6302441" y="-1386840"/>
                <a:ext cx="1127761" cy="1127760"/>
              </a:xfrm>
              <a:prstGeom prst="ellipse">
                <a:avLst/>
              </a:prstGeom>
              <a:solidFill>
                <a:srgbClr val="D8444F"/>
              </a:solidFill>
              <a:ln>
                <a:noFill/>
              </a:ln>
              <a:effectLst>
                <a:outerShdw blurRad="431800" dist="177800" dir="5400000" sx="98000" sy="98000" algn="ctr" rotWithShape="0">
                  <a:srgbClr val="D8444F">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81" name="组合 80">
              <a:extLst>
                <a:ext uri="{FF2B5EF4-FFF2-40B4-BE49-F238E27FC236}">
                  <a16:creationId xmlns:a16="http://schemas.microsoft.com/office/drawing/2014/main" id="{E89947EE-FBB4-4459-A23B-C1085FC820E6}"/>
                </a:ext>
              </a:extLst>
            </p:cNvPr>
            <p:cNvGrpSpPr/>
            <p:nvPr/>
          </p:nvGrpSpPr>
          <p:grpSpPr>
            <a:xfrm rot="5400000">
              <a:off x="14233398" y="2386254"/>
              <a:ext cx="1832442" cy="542403"/>
              <a:chOff x="695325" y="-1386840"/>
              <a:chExt cx="3810000" cy="1127760"/>
            </a:xfrm>
          </p:grpSpPr>
          <p:sp>
            <p:nvSpPr>
              <p:cNvPr id="108" name="椭圆 107">
                <a:extLst>
                  <a:ext uri="{FF2B5EF4-FFF2-40B4-BE49-F238E27FC236}">
                    <a16:creationId xmlns:a16="http://schemas.microsoft.com/office/drawing/2014/main" id="{A9879128-5CCD-41D4-A6A6-8372D3D49E68}"/>
                  </a:ext>
                </a:extLst>
              </p:cNvPr>
              <p:cNvSpPr/>
              <p:nvPr/>
            </p:nvSpPr>
            <p:spPr>
              <a:xfrm>
                <a:off x="695325" y="-1386840"/>
                <a:ext cx="1127760" cy="1127760"/>
              </a:xfrm>
              <a:prstGeom prst="ellipse">
                <a:avLst/>
              </a:prstGeom>
              <a:solidFill>
                <a:srgbClr val="18CD82"/>
              </a:solidFill>
              <a:ln>
                <a:noFill/>
              </a:ln>
              <a:effectLst>
                <a:outerShdw blurRad="431800" dist="177800" dir="5400000" sx="98000" sy="98000" algn="ctr" rotWithShape="0">
                  <a:srgbClr val="18CD82">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椭圆 108">
                <a:extLst>
                  <a:ext uri="{FF2B5EF4-FFF2-40B4-BE49-F238E27FC236}">
                    <a16:creationId xmlns:a16="http://schemas.microsoft.com/office/drawing/2014/main" id="{9B5F0EC3-503D-4047-8AFD-1459FD658B2F}"/>
                  </a:ext>
                </a:extLst>
              </p:cNvPr>
              <p:cNvSpPr/>
              <p:nvPr/>
            </p:nvSpPr>
            <p:spPr>
              <a:xfrm>
                <a:off x="3377565" y="-1386840"/>
                <a:ext cx="1127760" cy="1127760"/>
              </a:xfrm>
              <a:prstGeom prst="ellipse">
                <a:avLst/>
              </a:prstGeom>
              <a:solidFill>
                <a:srgbClr val="DEF9EE"/>
              </a:solidFill>
              <a:ln>
                <a:noFill/>
              </a:ln>
              <a:effectLst>
                <a:outerShdw blurRad="431800" dist="177800" dir="5400000" sx="98000" sy="98000" algn="ctr" rotWithShape="0">
                  <a:srgbClr val="DEF9E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椭圆 109">
                <a:extLst>
                  <a:ext uri="{FF2B5EF4-FFF2-40B4-BE49-F238E27FC236}">
                    <a16:creationId xmlns:a16="http://schemas.microsoft.com/office/drawing/2014/main" id="{C36096C2-4BED-4081-A0BA-5E4674F72986}"/>
                  </a:ext>
                </a:extLst>
              </p:cNvPr>
              <p:cNvSpPr/>
              <p:nvPr/>
            </p:nvSpPr>
            <p:spPr>
              <a:xfrm>
                <a:off x="2036445" y="-1386840"/>
                <a:ext cx="1127760" cy="1127760"/>
              </a:xfrm>
              <a:prstGeom prst="ellipse">
                <a:avLst/>
              </a:prstGeom>
              <a:solidFill>
                <a:srgbClr val="8FE8C3"/>
              </a:solidFill>
              <a:ln>
                <a:noFill/>
              </a:ln>
              <a:effectLst>
                <a:outerShdw blurRad="431800" dist="177800" dir="5400000" sx="98000" sy="98000" algn="ctr" rotWithShape="0">
                  <a:srgbClr val="8FE8C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82" name="组合 81">
              <a:extLst>
                <a:ext uri="{FF2B5EF4-FFF2-40B4-BE49-F238E27FC236}">
                  <a16:creationId xmlns:a16="http://schemas.microsoft.com/office/drawing/2014/main" id="{B77BC38E-E115-4A93-B905-E4E1A09B2E05}"/>
                </a:ext>
              </a:extLst>
            </p:cNvPr>
            <p:cNvGrpSpPr/>
            <p:nvPr/>
          </p:nvGrpSpPr>
          <p:grpSpPr>
            <a:xfrm rot="5400000">
              <a:off x="14435548" y="3025522"/>
              <a:ext cx="3115961" cy="547385"/>
              <a:chOff x="695325" y="-1386840"/>
              <a:chExt cx="6478685" cy="1138118"/>
            </a:xfrm>
          </p:grpSpPr>
          <p:sp>
            <p:nvSpPr>
              <p:cNvPr id="103" name="椭圆 102">
                <a:extLst>
                  <a:ext uri="{FF2B5EF4-FFF2-40B4-BE49-F238E27FC236}">
                    <a16:creationId xmlns:a16="http://schemas.microsoft.com/office/drawing/2014/main" id="{2AD8DFC3-7020-415A-889C-7BC9FB7D6EA2}"/>
                  </a:ext>
                </a:extLst>
              </p:cNvPr>
              <p:cNvSpPr/>
              <p:nvPr/>
            </p:nvSpPr>
            <p:spPr>
              <a:xfrm>
                <a:off x="695325" y="-1386840"/>
                <a:ext cx="1127760" cy="1127760"/>
              </a:xfrm>
              <a:prstGeom prst="ellipse">
                <a:avLst/>
              </a:prstGeom>
              <a:solidFill>
                <a:srgbClr val="FFC000"/>
              </a:solidFill>
              <a:ln>
                <a:noFill/>
              </a:ln>
              <a:effectLst>
                <a:outerShdw blurRad="431800" dist="177800" dir="5400000" sx="98000" sy="98000" algn="ctr" rotWithShape="0">
                  <a:srgbClr val="FFC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 name="椭圆 103">
                <a:extLst>
                  <a:ext uri="{FF2B5EF4-FFF2-40B4-BE49-F238E27FC236}">
                    <a16:creationId xmlns:a16="http://schemas.microsoft.com/office/drawing/2014/main" id="{236A3616-36B1-4A5B-AF96-125632F02042}"/>
                  </a:ext>
                </a:extLst>
              </p:cNvPr>
              <p:cNvSpPr/>
              <p:nvPr/>
            </p:nvSpPr>
            <p:spPr>
              <a:xfrm>
                <a:off x="4718685" y="-1386840"/>
                <a:ext cx="1127760" cy="1127760"/>
              </a:xfrm>
              <a:prstGeom prst="ellipse">
                <a:avLst/>
              </a:prstGeom>
              <a:solidFill>
                <a:srgbClr val="FFC000"/>
              </a:solidFill>
              <a:ln>
                <a:noFill/>
              </a:ln>
              <a:effectLst>
                <a:outerShdw blurRad="431800" dist="177800" dir="5400000" sx="98000" sy="98000" algn="ctr" rotWithShape="0">
                  <a:srgbClr val="FFC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椭圆 104">
                <a:extLst>
                  <a:ext uri="{FF2B5EF4-FFF2-40B4-BE49-F238E27FC236}">
                    <a16:creationId xmlns:a16="http://schemas.microsoft.com/office/drawing/2014/main" id="{6CE33E10-0DF9-4A5F-84D4-F4C33E3B88F0}"/>
                  </a:ext>
                </a:extLst>
              </p:cNvPr>
              <p:cNvSpPr/>
              <p:nvPr/>
            </p:nvSpPr>
            <p:spPr>
              <a:xfrm>
                <a:off x="3377565" y="-1386840"/>
                <a:ext cx="1127760" cy="1127760"/>
              </a:xfrm>
              <a:prstGeom prst="ellipse">
                <a:avLst/>
              </a:prstGeom>
              <a:solidFill>
                <a:srgbClr val="6C322A"/>
              </a:solidFill>
              <a:ln>
                <a:noFill/>
              </a:ln>
              <a:effectLst>
                <a:outerShdw blurRad="431800" dist="177800" dir="5400000" sx="98000" sy="98000" algn="ctr" rotWithShape="0">
                  <a:srgbClr val="6C322A">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6" name="椭圆 105">
                <a:extLst>
                  <a:ext uri="{FF2B5EF4-FFF2-40B4-BE49-F238E27FC236}">
                    <a16:creationId xmlns:a16="http://schemas.microsoft.com/office/drawing/2014/main" id="{469A98D1-A718-46CE-BE7C-81D699ABBBCA}"/>
                  </a:ext>
                </a:extLst>
              </p:cNvPr>
              <p:cNvSpPr/>
              <p:nvPr/>
            </p:nvSpPr>
            <p:spPr>
              <a:xfrm>
                <a:off x="2036445" y="-1386840"/>
                <a:ext cx="1127760" cy="1127760"/>
              </a:xfrm>
              <a:prstGeom prst="ellipse">
                <a:avLst/>
              </a:prstGeom>
              <a:solidFill>
                <a:srgbClr val="EAB774"/>
              </a:solidFill>
              <a:ln>
                <a:noFill/>
              </a:ln>
              <a:effectLst>
                <a:outerShdw blurRad="431800" dist="177800" dir="5400000" sx="98000" sy="98000" algn="ctr" rotWithShape="0">
                  <a:srgbClr val="EAB77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椭圆 106">
                <a:extLst>
                  <a:ext uri="{FF2B5EF4-FFF2-40B4-BE49-F238E27FC236}">
                    <a16:creationId xmlns:a16="http://schemas.microsoft.com/office/drawing/2014/main" id="{280AB3D5-1052-47F1-BB6F-0F5C4082256D}"/>
                  </a:ext>
                </a:extLst>
              </p:cNvPr>
              <p:cNvSpPr/>
              <p:nvPr/>
            </p:nvSpPr>
            <p:spPr>
              <a:xfrm>
                <a:off x="6046249" y="-1376482"/>
                <a:ext cx="1127761" cy="1127760"/>
              </a:xfrm>
              <a:prstGeom prst="ellipse">
                <a:avLst/>
              </a:prstGeom>
              <a:solidFill>
                <a:srgbClr val="AB7B61"/>
              </a:solidFill>
              <a:ln>
                <a:noFill/>
              </a:ln>
              <a:effectLst>
                <a:outerShdw blurRad="431800" dist="177800" dir="5400000" sx="98000" sy="98000" algn="ctr" rotWithShape="0">
                  <a:srgbClr val="FFC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3" name="椭圆 82">
              <a:extLst>
                <a:ext uri="{FF2B5EF4-FFF2-40B4-BE49-F238E27FC236}">
                  <a16:creationId xmlns:a16="http://schemas.microsoft.com/office/drawing/2014/main" id="{529F59FD-3B91-4DE4-B574-D5E28FB97990}"/>
                </a:ext>
              </a:extLst>
            </p:cNvPr>
            <p:cNvSpPr/>
            <p:nvPr/>
          </p:nvSpPr>
          <p:spPr>
            <a:xfrm rot="5400000">
              <a:off x="14032019" y="2379735"/>
              <a:ext cx="542403" cy="542403"/>
            </a:xfrm>
            <a:prstGeom prst="ellipse">
              <a:avLst/>
            </a:prstGeom>
            <a:solidFill>
              <a:srgbClr val="0072BC"/>
            </a:solidFill>
            <a:ln>
              <a:noFill/>
            </a:ln>
            <a:effectLst>
              <a:outerShdw blurRad="431800" dist="177800" dir="5400000" sx="98000" sy="98000" algn="ctr" rotWithShape="0">
                <a:srgbClr val="0072BC">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椭圆 83">
              <a:extLst>
                <a:ext uri="{FF2B5EF4-FFF2-40B4-BE49-F238E27FC236}">
                  <a16:creationId xmlns:a16="http://schemas.microsoft.com/office/drawing/2014/main" id="{34149EBF-822A-4662-BACC-5F80A7D47BF2}"/>
                </a:ext>
              </a:extLst>
            </p:cNvPr>
            <p:cNvSpPr/>
            <p:nvPr/>
          </p:nvSpPr>
          <p:spPr>
            <a:xfrm rot="5400000">
              <a:off x="14050295" y="3691503"/>
              <a:ext cx="542403" cy="542403"/>
            </a:xfrm>
            <a:prstGeom prst="ellipse">
              <a:avLst/>
            </a:prstGeom>
            <a:solidFill>
              <a:srgbClr val="2C80F8"/>
            </a:solidFill>
            <a:ln>
              <a:noFill/>
            </a:ln>
            <a:effectLst>
              <a:outerShdw blurRad="431800" dist="177800" dir="5400000" sx="98000" sy="98000" algn="ctr" rotWithShape="0">
                <a:srgbClr val="2C80F8"/>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5" name="椭圆 84">
              <a:extLst>
                <a:ext uri="{FF2B5EF4-FFF2-40B4-BE49-F238E27FC236}">
                  <a16:creationId xmlns:a16="http://schemas.microsoft.com/office/drawing/2014/main" id="{35DBEC85-5DE7-418D-8168-76633A679E3A}"/>
                </a:ext>
              </a:extLst>
            </p:cNvPr>
            <p:cNvSpPr/>
            <p:nvPr/>
          </p:nvSpPr>
          <p:spPr>
            <a:xfrm rot="5400000">
              <a:off x="14878418" y="3669774"/>
              <a:ext cx="542403" cy="542403"/>
            </a:xfrm>
            <a:prstGeom prst="ellipse">
              <a:avLst/>
            </a:prstGeom>
            <a:solidFill>
              <a:srgbClr val="76C7E0"/>
            </a:solidFill>
            <a:ln>
              <a:noFill/>
            </a:ln>
            <a:effectLst>
              <a:outerShdw blurRad="431800" dist="177800" dir="5400000" sx="98000" sy="98000" algn="ctr" rotWithShape="0">
                <a:srgbClr val="76C7E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椭圆 85">
              <a:extLst>
                <a:ext uri="{FF2B5EF4-FFF2-40B4-BE49-F238E27FC236}">
                  <a16:creationId xmlns:a16="http://schemas.microsoft.com/office/drawing/2014/main" id="{B8166539-C8EA-4F24-86B8-7784118A6C95}"/>
                </a:ext>
              </a:extLst>
            </p:cNvPr>
            <p:cNvSpPr/>
            <p:nvPr/>
          </p:nvSpPr>
          <p:spPr>
            <a:xfrm rot="5400000">
              <a:off x="14032019" y="3024754"/>
              <a:ext cx="542403" cy="542403"/>
            </a:xfrm>
            <a:prstGeom prst="ellipse">
              <a:avLst/>
            </a:prstGeom>
            <a:solidFill>
              <a:srgbClr val="00A4DE"/>
            </a:solidFill>
            <a:ln>
              <a:noFill/>
            </a:ln>
            <a:effectLst>
              <a:outerShdw blurRad="431800" dist="177800" dir="5400000" sx="98000" sy="98000" algn="ctr" rotWithShape="0">
                <a:srgbClr val="00A4DE">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椭圆 86">
              <a:extLst>
                <a:ext uri="{FF2B5EF4-FFF2-40B4-BE49-F238E27FC236}">
                  <a16:creationId xmlns:a16="http://schemas.microsoft.com/office/drawing/2014/main" id="{CC1D5018-0273-402E-BA76-83207CC283A3}"/>
                </a:ext>
              </a:extLst>
            </p:cNvPr>
            <p:cNvSpPr/>
            <p:nvPr/>
          </p:nvSpPr>
          <p:spPr>
            <a:xfrm rot="5400000">
              <a:off x="14032019" y="1734715"/>
              <a:ext cx="542403" cy="542403"/>
            </a:xfrm>
            <a:prstGeom prst="ellipse">
              <a:avLst/>
            </a:prstGeom>
            <a:solidFill>
              <a:srgbClr val="0B67D5"/>
            </a:solidFill>
            <a:ln>
              <a:noFill/>
            </a:ln>
            <a:effectLst>
              <a:outerShdw blurRad="431800" dist="177800" dir="5400000" sx="98000" sy="98000" algn="ctr" rotWithShape="0">
                <a:srgbClr val="0B67D5">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椭圆 87">
              <a:extLst>
                <a:ext uri="{FF2B5EF4-FFF2-40B4-BE49-F238E27FC236}">
                  <a16:creationId xmlns:a16="http://schemas.microsoft.com/office/drawing/2014/main" id="{26789B76-1046-46AA-B54B-C4506CC02550}"/>
                </a:ext>
              </a:extLst>
            </p:cNvPr>
            <p:cNvSpPr/>
            <p:nvPr/>
          </p:nvSpPr>
          <p:spPr>
            <a:xfrm rot="5400000">
              <a:off x="14878417" y="4431492"/>
              <a:ext cx="542403" cy="542403"/>
            </a:xfrm>
            <a:prstGeom prst="ellipse">
              <a:avLst/>
            </a:prstGeom>
            <a:solidFill>
              <a:srgbClr val="4EA1E5"/>
            </a:solidFill>
            <a:ln>
              <a:noFill/>
            </a:ln>
            <a:effectLst>
              <a:outerShdw blurRad="431800" dist="177800" dir="5400000" sx="98000" sy="98000" algn="ctr" rotWithShape="0">
                <a:srgbClr val="4EA1E5">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椭圆 88">
              <a:extLst>
                <a:ext uri="{FF2B5EF4-FFF2-40B4-BE49-F238E27FC236}">
                  <a16:creationId xmlns:a16="http://schemas.microsoft.com/office/drawing/2014/main" id="{09F7A976-B36F-4827-B8E8-E7FED026A4BC}"/>
                </a:ext>
              </a:extLst>
            </p:cNvPr>
            <p:cNvSpPr/>
            <p:nvPr/>
          </p:nvSpPr>
          <p:spPr>
            <a:xfrm rot="5400000">
              <a:off x="14032019" y="4431491"/>
              <a:ext cx="542403" cy="542403"/>
            </a:xfrm>
            <a:prstGeom prst="ellipse">
              <a:avLst/>
            </a:prstGeom>
            <a:solidFill>
              <a:srgbClr val="47E1F3"/>
            </a:solidFill>
            <a:ln>
              <a:noFill/>
            </a:ln>
            <a:effectLst>
              <a:outerShdw blurRad="431800" dist="177800" dir="5400000" sx="98000" sy="98000" algn="ctr" rotWithShape="0">
                <a:srgbClr val="47E1F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0" name="组合 89">
              <a:extLst>
                <a:ext uri="{FF2B5EF4-FFF2-40B4-BE49-F238E27FC236}">
                  <a16:creationId xmlns:a16="http://schemas.microsoft.com/office/drawing/2014/main" id="{583F91DE-4922-4335-83A4-427C8EF156C6}"/>
                </a:ext>
              </a:extLst>
            </p:cNvPr>
            <p:cNvGrpSpPr/>
            <p:nvPr/>
          </p:nvGrpSpPr>
          <p:grpSpPr>
            <a:xfrm rot="5400000">
              <a:off x="15205616" y="3040733"/>
              <a:ext cx="3115961" cy="547385"/>
              <a:chOff x="695325" y="-1386840"/>
              <a:chExt cx="6478685" cy="1138118"/>
            </a:xfrm>
          </p:grpSpPr>
          <p:sp>
            <p:nvSpPr>
              <p:cNvPr id="98" name="椭圆 97">
                <a:extLst>
                  <a:ext uri="{FF2B5EF4-FFF2-40B4-BE49-F238E27FC236}">
                    <a16:creationId xmlns:a16="http://schemas.microsoft.com/office/drawing/2014/main" id="{5E294C4E-252F-4195-8092-6AACE30C153D}"/>
                  </a:ext>
                </a:extLst>
              </p:cNvPr>
              <p:cNvSpPr/>
              <p:nvPr/>
            </p:nvSpPr>
            <p:spPr>
              <a:xfrm>
                <a:off x="695325" y="-1386840"/>
                <a:ext cx="1127760" cy="1127760"/>
              </a:xfrm>
              <a:prstGeom prst="ellipse">
                <a:avLst/>
              </a:prstGeom>
              <a:solidFill>
                <a:srgbClr val="8A1B07"/>
              </a:solidFill>
              <a:ln>
                <a:noFill/>
              </a:ln>
              <a:effectLst>
                <a:outerShdw blurRad="431800" dist="177800" dir="5400000" sx="98000" sy="98000" algn="ctr" rotWithShape="0">
                  <a:srgbClr val="8A1B07">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椭圆 98">
                <a:extLst>
                  <a:ext uri="{FF2B5EF4-FFF2-40B4-BE49-F238E27FC236}">
                    <a16:creationId xmlns:a16="http://schemas.microsoft.com/office/drawing/2014/main" id="{FB07D840-3AA2-41B9-86F2-C1BBD9D8FE2F}"/>
                  </a:ext>
                </a:extLst>
              </p:cNvPr>
              <p:cNvSpPr/>
              <p:nvPr/>
            </p:nvSpPr>
            <p:spPr>
              <a:xfrm>
                <a:off x="4718685" y="-1386840"/>
                <a:ext cx="1127760" cy="1127760"/>
              </a:xfrm>
              <a:prstGeom prst="ellipse">
                <a:avLst/>
              </a:prstGeom>
              <a:solidFill>
                <a:srgbClr val="F3704D"/>
              </a:solidFill>
              <a:ln>
                <a:noFill/>
              </a:ln>
              <a:effectLst>
                <a:outerShdw blurRad="431800" dist="177800" dir="5400000" sx="98000" sy="98000" algn="ctr" rotWithShape="0">
                  <a:srgbClr val="F3704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椭圆 99">
                <a:extLst>
                  <a:ext uri="{FF2B5EF4-FFF2-40B4-BE49-F238E27FC236}">
                    <a16:creationId xmlns:a16="http://schemas.microsoft.com/office/drawing/2014/main" id="{BB7BF7B1-977B-4F5D-9D7C-ED536E3B0799}"/>
                  </a:ext>
                </a:extLst>
              </p:cNvPr>
              <p:cNvSpPr/>
              <p:nvPr/>
            </p:nvSpPr>
            <p:spPr>
              <a:xfrm>
                <a:off x="3377565" y="-1386840"/>
                <a:ext cx="1127760" cy="1127760"/>
              </a:xfrm>
              <a:prstGeom prst="ellipse">
                <a:avLst/>
              </a:prstGeom>
              <a:solidFill>
                <a:srgbClr val="7A7A4E"/>
              </a:solidFill>
              <a:ln>
                <a:noFill/>
              </a:ln>
              <a:effectLst>
                <a:outerShdw blurRad="431800" dist="177800" dir="5400000" sx="98000" sy="98000" algn="ctr" rotWithShape="0">
                  <a:srgbClr val="7A7A4E">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1" name="椭圆 100">
                <a:extLst>
                  <a:ext uri="{FF2B5EF4-FFF2-40B4-BE49-F238E27FC236}">
                    <a16:creationId xmlns:a16="http://schemas.microsoft.com/office/drawing/2014/main" id="{1D0F13B8-D808-431C-99B6-57A909940C68}"/>
                  </a:ext>
                </a:extLst>
              </p:cNvPr>
              <p:cNvSpPr/>
              <p:nvPr/>
            </p:nvSpPr>
            <p:spPr>
              <a:xfrm>
                <a:off x="2036445" y="-1386840"/>
                <a:ext cx="1127760" cy="1127760"/>
              </a:xfrm>
              <a:prstGeom prst="ellipse">
                <a:avLst/>
              </a:prstGeom>
              <a:solidFill>
                <a:srgbClr val="CFA86D"/>
              </a:solidFill>
              <a:ln>
                <a:noFill/>
              </a:ln>
              <a:effectLst>
                <a:outerShdw blurRad="431800" dist="177800" dir="5400000" sx="98000" sy="98000" algn="ctr" rotWithShape="0">
                  <a:srgbClr val="CFA86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2" name="椭圆 101">
                <a:extLst>
                  <a:ext uri="{FF2B5EF4-FFF2-40B4-BE49-F238E27FC236}">
                    <a16:creationId xmlns:a16="http://schemas.microsoft.com/office/drawing/2014/main" id="{85321AE7-C4BB-42ED-8C49-83D55E9FA1F5}"/>
                  </a:ext>
                </a:extLst>
              </p:cNvPr>
              <p:cNvSpPr/>
              <p:nvPr/>
            </p:nvSpPr>
            <p:spPr>
              <a:xfrm>
                <a:off x="6046249" y="-1376482"/>
                <a:ext cx="1127761" cy="1127760"/>
              </a:xfrm>
              <a:prstGeom prst="ellipse">
                <a:avLst/>
              </a:prstGeom>
              <a:solidFill>
                <a:srgbClr val="40151F"/>
              </a:solidFill>
              <a:ln>
                <a:noFill/>
              </a:ln>
              <a:effectLst>
                <a:outerShdw blurRad="431800" dist="177800" dir="5400000" sx="98000" sy="98000" algn="ctr" rotWithShape="0">
                  <a:srgbClr val="40151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91" name="组合 90">
              <a:extLst>
                <a:ext uri="{FF2B5EF4-FFF2-40B4-BE49-F238E27FC236}">
                  <a16:creationId xmlns:a16="http://schemas.microsoft.com/office/drawing/2014/main" id="{A779D3D2-A68C-4ECC-9321-C97111BD4E95}"/>
                </a:ext>
              </a:extLst>
            </p:cNvPr>
            <p:cNvGrpSpPr/>
            <p:nvPr/>
          </p:nvGrpSpPr>
          <p:grpSpPr>
            <a:xfrm rot="5400000">
              <a:off x="15907687" y="3043992"/>
              <a:ext cx="3115961" cy="547385"/>
              <a:chOff x="695325" y="-1386840"/>
              <a:chExt cx="6478685" cy="1138118"/>
            </a:xfrm>
          </p:grpSpPr>
          <p:sp>
            <p:nvSpPr>
              <p:cNvPr id="93" name="椭圆 92">
                <a:extLst>
                  <a:ext uri="{FF2B5EF4-FFF2-40B4-BE49-F238E27FC236}">
                    <a16:creationId xmlns:a16="http://schemas.microsoft.com/office/drawing/2014/main" id="{FBF87117-46FA-4996-9BF4-F9176D6F8EAB}"/>
                  </a:ext>
                </a:extLst>
              </p:cNvPr>
              <p:cNvSpPr/>
              <p:nvPr/>
            </p:nvSpPr>
            <p:spPr>
              <a:xfrm>
                <a:off x="695325" y="-1386840"/>
                <a:ext cx="1127760" cy="1127760"/>
              </a:xfrm>
              <a:prstGeom prst="ellipse">
                <a:avLst/>
              </a:prstGeom>
              <a:solidFill>
                <a:srgbClr val="8A1B07"/>
              </a:solidFill>
              <a:ln>
                <a:noFill/>
              </a:ln>
              <a:effectLst>
                <a:outerShdw blurRad="431800" dist="177800" dir="5400000" sx="98000" sy="98000" algn="ctr" rotWithShape="0">
                  <a:srgbClr val="8A1B07">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椭圆 93">
                <a:extLst>
                  <a:ext uri="{FF2B5EF4-FFF2-40B4-BE49-F238E27FC236}">
                    <a16:creationId xmlns:a16="http://schemas.microsoft.com/office/drawing/2014/main" id="{39575AB0-C034-42FC-9E74-048E35ED7BAD}"/>
                  </a:ext>
                </a:extLst>
              </p:cNvPr>
              <p:cNvSpPr/>
              <p:nvPr/>
            </p:nvSpPr>
            <p:spPr>
              <a:xfrm>
                <a:off x="4718685" y="-1386840"/>
                <a:ext cx="1127760" cy="1127760"/>
              </a:xfrm>
              <a:prstGeom prst="ellipse">
                <a:avLst/>
              </a:prstGeom>
              <a:solidFill>
                <a:srgbClr val="F3704D"/>
              </a:solidFill>
              <a:ln>
                <a:noFill/>
              </a:ln>
              <a:effectLst>
                <a:outerShdw blurRad="431800" dist="177800" dir="5400000" sx="98000" sy="98000" algn="ctr" rotWithShape="0">
                  <a:srgbClr val="F3704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 name="椭圆 94">
                <a:extLst>
                  <a:ext uri="{FF2B5EF4-FFF2-40B4-BE49-F238E27FC236}">
                    <a16:creationId xmlns:a16="http://schemas.microsoft.com/office/drawing/2014/main" id="{42042A27-4D32-4D0D-BF83-5159123E6AF0}"/>
                  </a:ext>
                </a:extLst>
              </p:cNvPr>
              <p:cNvSpPr/>
              <p:nvPr/>
            </p:nvSpPr>
            <p:spPr>
              <a:xfrm>
                <a:off x="3377565" y="-1386840"/>
                <a:ext cx="1127760" cy="1127760"/>
              </a:xfrm>
              <a:prstGeom prst="ellipse">
                <a:avLst/>
              </a:prstGeom>
              <a:solidFill>
                <a:srgbClr val="7A7A4E"/>
              </a:solidFill>
              <a:ln>
                <a:noFill/>
              </a:ln>
              <a:effectLst>
                <a:outerShdw blurRad="431800" dist="177800" dir="5400000" sx="98000" sy="98000" algn="ctr" rotWithShape="0">
                  <a:srgbClr val="7A7A4E">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6" name="椭圆 95">
                <a:extLst>
                  <a:ext uri="{FF2B5EF4-FFF2-40B4-BE49-F238E27FC236}">
                    <a16:creationId xmlns:a16="http://schemas.microsoft.com/office/drawing/2014/main" id="{637BEB7A-0ED9-42D7-84E0-DBFD9115CC3D}"/>
                  </a:ext>
                </a:extLst>
              </p:cNvPr>
              <p:cNvSpPr/>
              <p:nvPr/>
            </p:nvSpPr>
            <p:spPr>
              <a:xfrm>
                <a:off x="2036445" y="-1386840"/>
                <a:ext cx="1127760" cy="1127760"/>
              </a:xfrm>
              <a:prstGeom prst="ellipse">
                <a:avLst/>
              </a:prstGeom>
              <a:solidFill>
                <a:srgbClr val="CFA86D"/>
              </a:solidFill>
              <a:ln>
                <a:noFill/>
              </a:ln>
              <a:effectLst>
                <a:outerShdw blurRad="431800" dist="177800" dir="5400000" sx="98000" sy="98000" algn="ctr" rotWithShape="0">
                  <a:srgbClr val="CFA86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椭圆 96">
                <a:extLst>
                  <a:ext uri="{FF2B5EF4-FFF2-40B4-BE49-F238E27FC236}">
                    <a16:creationId xmlns:a16="http://schemas.microsoft.com/office/drawing/2014/main" id="{373C30CA-CD7D-43FE-BE55-0FEB8F4B3AEA}"/>
                  </a:ext>
                </a:extLst>
              </p:cNvPr>
              <p:cNvSpPr/>
              <p:nvPr/>
            </p:nvSpPr>
            <p:spPr>
              <a:xfrm>
                <a:off x="6046249" y="-1376482"/>
                <a:ext cx="1127761" cy="1127760"/>
              </a:xfrm>
              <a:prstGeom prst="ellipse">
                <a:avLst/>
              </a:prstGeom>
              <a:solidFill>
                <a:srgbClr val="40151F"/>
              </a:solidFill>
              <a:ln>
                <a:noFill/>
              </a:ln>
              <a:effectLst>
                <a:outerShdw blurRad="431800" dist="177800" dir="5400000" sx="98000" sy="98000" algn="ctr" rotWithShape="0">
                  <a:srgbClr val="40151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2" name="文本框 91">
              <a:extLst>
                <a:ext uri="{FF2B5EF4-FFF2-40B4-BE49-F238E27FC236}">
                  <a16:creationId xmlns:a16="http://schemas.microsoft.com/office/drawing/2014/main" id="{E98928FC-A678-46B8-B4BF-F677E57BABF8}"/>
                </a:ext>
              </a:extLst>
            </p:cNvPr>
            <p:cNvSpPr txBox="1"/>
            <p:nvPr/>
          </p:nvSpPr>
          <p:spPr>
            <a:xfrm>
              <a:off x="14766656" y="985520"/>
              <a:ext cx="1611487" cy="553998"/>
            </a:xfrm>
            <a:prstGeom prst="rect">
              <a:avLst/>
            </a:prstGeom>
            <a:noFill/>
          </p:spPr>
          <p:txBody>
            <a:bodyPr wrap="square" lIns="0" tIns="0" rIns="0" bIns="0" rtlCol="0">
              <a:spAutoFit/>
            </a:bodyPr>
            <a:lstStyle/>
            <a:p>
              <a:pPr algn="ctr"/>
              <a:r>
                <a:rPr lang="zh-CN" altLang="en-US" sz="3600" dirty="0">
                  <a:latin typeface="OPPOSans M" panose="00020600040101010101" pitchFamily="18" charset="-122"/>
                  <a:ea typeface="OPPOSans M" panose="00020600040101010101" pitchFamily="18" charset="-122"/>
                  <a:cs typeface="OPPOSans M" panose="00020600040101010101" pitchFamily="18" charset="-122"/>
                </a:rPr>
                <a:t>配色表</a:t>
              </a:r>
            </a:p>
          </p:txBody>
        </p:sp>
      </p:grpSp>
      <p:grpSp>
        <p:nvGrpSpPr>
          <p:cNvPr id="116" name="组合 115">
            <a:extLst>
              <a:ext uri="{FF2B5EF4-FFF2-40B4-BE49-F238E27FC236}">
                <a16:creationId xmlns:a16="http://schemas.microsoft.com/office/drawing/2014/main" id="{E13067E7-D651-4908-B9C1-5E38745F850B}"/>
              </a:ext>
            </a:extLst>
          </p:cNvPr>
          <p:cNvGrpSpPr/>
          <p:nvPr userDrawn="1"/>
        </p:nvGrpSpPr>
        <p:grpSpPr>
          <a:xfrm>
            <a:off x="-34712076" y="20536386"/>
            <a:ext cx="5431054" cy="4769148"/>
            <a:chOff x="12705293" y="800586"/>
            <a:chExt cx="5431054" cy="4769148"/>
          </a:xfrm>
        </p:grpSpPr>
        <p:sp>
          <p:nvSpPr>
            <p:cNvPr id="117" name="矩形: 圆角 116">
              <a:extLst>
                <a:ext uri="{FF2B5EF4-FFF2-40B4-BE49-F238E27FC236}">
                  <a16:creationId xmlns:a16="http://schemas.microsoft.com/office/drawing/2014/main" id="{6BB81139-5F1C-453F-818F-84BC51EBF79B}"/>
                </a:ext>
              </a:extLst>
            </p:cNvPr>
            <p:cNvSpPr/>
            <p:nvPr/>
          </p:nvSpPr>
          <p:spPr>
            <a:xfrm>
              <a:off x="12705293" y="800586"/>
              <a:ext cx="5431054" cy="4769148"/>
            </a:xfrm>
            <a:prstGeom prst="roundRect">
              <a:avLst>
                <a:gd name="adj" fmla="val 2607"/>
              </a:avLst>
            </a:prstGeom>
            <a:solidFill>
              <a:schemeClr val="bg1"/>
            </a:solidFill>
            <a:ln>
              <a:noFill/>
            </a:ln>
            <a:effectLst>
              <a:outerShdw blurRad="431800" dist="177800" dir="5400000" sx="98000" sy="98000" algn="ctr" rotWithShape="0">
                <a:schemeClr val="tx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8" name="组合 117">
              <a:extLst>
                <a:ext uri="{FF2B5EF4-FFF2-40B4-BE49-F238E27FC236}">
                  <a16:creationId xmlns:a16="http://schemas.microsoft.com/office/drawing/2014/main" id="{3F0BE44A-5CB1-49D9-9BB5-51A4CD0FED37}"/>
                </a:ext>
              </a:extLst>
            </p:cNvPr>
            <p:cNvGrpSpPr/>
            <p:nvPr/>
          </p:nvGrpSpPr>
          <p:grpSpPr>
            <a:xfrm rot="5400000">
              <a:off x="11918545" y="3083103"/>
              <a:ext cx="3239178" cy="542403"/>
              <a:chOff x="695325" y="-1386840"/>
              <a:chExt cx="6734877" cy="1127760"/>
            </a:xfrm>
          </p:grpSpPr>
          <p:sp>
            <p:nvSpPr>
              <p:cNvPr id="149" name="椭圆 148">
                <a:extLst>
                  <a:ext uri="{FF2B5EF4-FFF2-40B4-BE49-F238E27FC236}">
                    <a16:creationId xmlns:a16="http://schemas.microsoft.com/office/drawing/2014/main" id="{8319F56A-0564-4118-BB10-6B7E744695B0}"/>
                  </a:ext>
                </a:extLst>
              </p:cNvPr>
              <p:cNvSpPr/>
              <p:nvPr/>
            </p:nvSpPr>
            <p:spPr>
              <a:xfrm>
                <a:off x="695325" y="-1386840"/>
                <a:ext cx="1127760" cy="1127760"/>
              </a:xfrm>
              <a:prstGeom prst="ellipse">
                <a:avLst/>
              </a:prstGeom>
              <a:solidFill>
                <a:srgbClr val="FD3A0F"/>
              </a:solidFill>
              <a:ln>
                <a:noFill/>
              </a:ln>
              <a:effectLst>
                <a:outerShdw blurRad="431800" dist="177800" dir="5400000" sx="98000" sy="98000" algn="ctr" rotWithShape="0">
                  <a:srgbClr val="FD3A0F">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0" name="椭圆 149">
                <a:extLst>
                  <a:ext uri="{FF2B5EF4-FFF2-40B4-BE49-F238E27FC236}">
                    <a16:creationId xmlns:a16="http://schemas.microsoft.com/office/drawing/2014/main" id="{CE9896A9-3F55-461C-8D1D-91AC2D9CC573}"/>
                  </a:ext>
                </a:extLst>
              </p:cNvPr>
              <p:cNvSpPr/>
              <p:nvPr/>
            </p:nvSpPr>
            <p:spPr>
              <a:xfrm>
                <a:off x="4718685" y="-1386840"/>
                <a:ext cx="1127760" cy="1127760"/>
              </a:xfrm>
              <a:prstGeom prst="ellipse">
                <a:avLst/>
              </a:prstGeom>
              <a:solidFill>
                <a:srgbClr val="FD7723"/>
              </a:solidFill>
              <a:ln>
                <a:noFill/>
              </a:ln>
              <a:effectLst>
                <a:outerShdw blurRad="431800" dist="177800" dir="5400000" sx="98000" sy="98000" algn="ctr" rotWithShape="0">
                  <a:srgbClr val="FD7723">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1" name="椭圆 150">
                <a:extLst>
                  <a:ext uri="{FF2B5EF4-FFF2-40B4-BE49-F238E27FC236}">
                    <a16:creationId xmlns:a16="http://schemas.microsoft.com/office/drawing/2014/main" id="{E3CE3C1F-0DDC-469B-9CA8-5C6DD2D2368C}"/>
                  </a:ext>
                </a:extLst>
              </p:cNvPr>
              <p:cNvSpPr/>
              <p:nvPr/>
            </p:nvSpPr>
            <p:spPr>
              <a:xfrm>
                <a:off x="3377565" y="-1386840"/>
                <a:ext cx="1127760" cy="1127760"/>
              </a:xfrm>
              <a:prstGeom prst="ellipse">
                <a:avLst/>
              </a:prstGeom>
              <a:solidFill>
                <a:srgbClr val="FFA76D"/>
              </a:solidFill>
              <a:ln>
                <a:noFill/>
              </a:ln>
              <a:effectLst>
                <a:outerShdw blurRad="431800" dist="177800" dir="5400000" sx="98000" sy="98000" algn="ctr" rotWithShape="0">
                  <a:srgbClr val="FFA76D">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2" name="椭圆 151">
                <a:extLst>
                  <a:ext uri="{FF2B5EF4-FFF2-40B4-BE49-F238E27FC236}">
                    <a16:creationId xmlns:a16="http://schemas.microsoft.com/office/drawing/2014/main" id="{3365F246-070E-4533-96D5-F5D5661C3303}"/>
                  </a:ext>
                </a:extLst>
              </p:cNvPr>
              <p:cNvSpPr/>
              <p:nvPr/>
            </p:nvSpPr>
            <p:spPr>
              <a:xfrm>
                <a:off x="2036445" y="-1386840"/>
                <a:ext cx="1127760" cy="1127760"/>
              </a:xfrm>
              <a:prstGeom prst="ellipse">
                <a:avLst/>
              </a:prstGeom>
              <a:solidFill>
                <a:srgbClr val="FF6600"/>
              </a:solidFill>
              <a:ln>
                <a:noFill/>
              </a:ln>
              <a:effectLst>
                <a:outerShdw blurRad="431800" dist="177800" dir="5400000" sx="98000" sy="98000" algn="ctr" rotWithShape="0">
                  <a:srgbClr val="FF66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3" name="椭圆 152">
                <a:extLst>
                  <a:ext uri="{FF2B5EF4-FFF2-40B4-BE49-F238E27FC236}">
                    <a16:creationId xmlns:a16="http://schemas.microsoft.com/office/drawing/2014/main" id="{AB665402-FBFC-42A8-A3F7-7A25FAB68DD1}"/>
                  </a:ext>
                </a:extLst>
              </p:cNvPr>
              <p:cNvSpPr/>
              <p:nvPr/>
            </p:nvSpPr>
            <p:spPr>
              <a:xfrm>
                <a:off x="6302441" y="-1386840"/>
                <a:ext cx="1127761" cy="1127760"/>
              </a:xfrm>
              <a:prstGeom prst="ellipse">
                <a:avLst/>
              </a:prstGeom>
              <a:solidFill>
                <a:srgbClr val="D8444F"/>
              </a:solidFill>
              <a:ln>
                <a:noFill/>
              </a:ln>
              <a:effectLst>
                <a:outerShdw blurRad="431800" dist="177800" dir="5400000" sx="98000" sy="98000" algn="ctr" rotWithShape="0">
                  <a:srgbClr val="D8444F">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19" name="组合 118">
              <a:extLst>
                <a:ext uri="{FF2B5EF4-FFF2-40B4-BE49-F238E27FC236}">
                  <a16:creationId xmlns:a16="http://schemas.microsoft.com/office/drawing/2014/main" id="{384026E0-02D8-466C-8845-C6DA50CFD6D9}"/>
                </a:ext>
              </a:extLst>
            </p:cNvPr>
            <p:cNvGrpSpPr/>
            <p:nvPr/>
          </p:nvGrpSpPr>
          <p:grpSpPr>
            <a:xfrm rot="5400000">
              <a:off x="14233398" y="2386254"/>
              <a:ext cx="1832442" cy="542403"/>
              <a:chOff x="695325" y="-1386840"/>
              <a:chExt cx="3810000" cy="1127760"/>
            </a:xfrm>
          </p:grpSpPr>
          <p:sp>
            <p:nvSpPr>
              <p:cNvPr id="146" name="椭圆 145">
                <a:extLst>
                  <a:ext uri="{FF2B5EF4-FFF2-40B4-BE49-F238E27FC236}">
                    <a16:creationId xmlns:a16="http://schemas.microsoft.com/office/drawing/2014/main" id="{1DB84B9A-C984-4F2F-A5C4-3C80A94774D1}"/>
                  </a:ext>
                </a:extLst>
              </p:cNvPr>
              <p:cNvSpPr/>
              <p:nvPr/>
            </p:nvSpPr>
            <p:spPr>
              <a:xfrm>
                <a:off x="695325" y="-1386840"/>
                <a:ext cx="1127760" cy="1127760"/>
              </a:xfrm>
              <a:prstGeom prst="ellipse">
                <a:avLst/>
              </a:prstGeom>
              <a:solidFill>
                <a:srgbClr val="18CD82"/>
              </a:solidFill>
              <a:ln>
                <a:noFill/>
              </a:ln>
              <a:effectLst>
                <a:outerShdw blurRad="431800" dist="177800" dir="5400000" sx="98000" sy="98000" algn="ctr" rotWithShape="0">
                  <a:srgbClr val="18CD82">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7" name="椭圆 146">
                <a:extLst>
                  <a:ext uri="{FF2B5EF4-FFF2-40B4-BE49-F238E27FC236}">
                    <a16:creationId xmlns:a16="http://schemas.microsoft.com/office/drawing/2014/main" id="{B1937822-7216-4EF5-8923-028B21D7F7F3}"/>
                  </a:ext>
                </a:extLst>
              </p:cNvPr>
              <p:cNvSpPr/>
              <p:nvPr/>
            </p:nvSpPr>
            <p:spPr>
              <a:xfrm>
                <a:off x="3377565" y="-1386840"/>
                <a:ext cx="1127760" cy="1127760"/>
              </a:xfrm>
              <a:prstGeom prst="ellipse">
                <a:avLst/>
              </a:prstGeom>
              <a:solidFill>
                <a:srgbClr val="DEF9EE"/>
              </a:solidFill>
              <a:ln>
                <a:noFill/>
              </a:ln>
              <a:effectLst>
                <a:outerShdw blurRad="431800" dist="177800" dir="5400000" sx="98000" sy="98000" algn="ctr" rotWithShape="0">
                  <a:srgbClr val="DEF9E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8" name="椭圆 147">
                <a:extLst>
                  <a:ext uri="{FF2B5EF4-FFF2-40B4-BE49-F238E27FC236}">
                    <a16:creationId xmlns:a16="http://schemas.microsoft.com/office/drawing/2014/main" id="{2E879812-37B3-4B50-8867-1B491A018BF5}"/>
                  </a:ext>
                </a:extLst>
              </p:cNvPr>
              <p:cNvSpPr/>
              <p:nvPr/>
            </p:nvSpPr>
            <p:spPr>
              <a:xfrm>
                <a:off x="2036445" y="-1386840"/>
                <a:ext cx="1127760" cy="1127760"/>
              </a:xfrm>
              <a:prstGeom prst="ellipse">
                <a:avLst/>
              </a:prstGeom>
              <a:solidFill>
                <a:srgbClr val="8FE8C3"/>
              </a:solidFill>
              <a:ln>
                <a:noFill/>
              </a:ln>
              <a:effectLst>
                <a:outerShdw blurRad="431800" dist="177800" dir="5400000" sx="98000" sy="98000" algn="ctr" rotWithShape="0">
                  <a:srgbClr val="8FE8C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20" name="组合 119">
              <a:extLst>
                <a:ext uri="{FF2B5EF4-FFF2-40B4-BE49-F238E27FC236}">
                  <a16:creationId xmlns:a16="http://schemas.microsoft.com/office/drawing/2014/main" id="{F078A892-BB7D-4023-816F-30D1E050E4E9}"/>
                </a:ext>
              </a:extLst>
            </p:cNvPr>
            <p:cNvGrpSpPr/>
            <p:nvPr/>
          </p:nvGrpSpPr>
          <p:grpSpPr>
            <a:xfrm rot="5400000">
              <a:off x="14435548" y="3025522"/>
              <a:ext cx="3115961" cy="547385"/>
              <a:chOff x="695325" y="-1386840"/>
              <a:chExt cx="6478685" cy="1138118"/>
            </a:xfrm>
          </p:grpSpPr>
          <p:sp>
            <p:nvSpPr>
              <p:cNvPr id="141" name="椭圆 140">
                <a:extLst>
                  <a:ext uri="{FF2B5EF4-FFF2-40B4-BE49-F238E27FC236}">
                    <a16:creationId xmlns:a16="http://schemas.microsoft.com/office/drawing/2014/main" id="{89D6B12B-973A-48CD-BD3D-F4B757781AC4}"/>
                  </a:ext>
                </a:extLst>
              </p:cNvPr>
              <p:cNvSpPr/>
              <p:nvPr/>
            </p:nvSpPr>
            <p:spPr>
              <a:xfrm>
                <a:off x="695325" y="-1386840"/>
                <a:ext cx="1127760" cy="1127760"/>
              </a:xfrm>
              <a:prstGeom prst="ellipse">
                <a:avLst/>
              </a:prstGeom>
              <a:solidFill>
                <a:srgbClr val="FFC000"/>
              </a:solidFill>
              <a:ln>
                <a:noFill/>
              </a:ln>
              <a:effectLst>
                <a:outerShdw blurRad="431800" dist="177800" dir="5400000" sx="98000" sy="98000" algn="ctr" rotWithShape="0">
                  <a:srgbClr val="FFC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2" name="椭圆 141">
                <a:extLst>
                  <a:ext uri="{FF2B5EF4-FFF2-40B4-BE49-F238E27FC236}">
                    <a16:creationId xmlns:a16="http://schemas.microsoft.com/office/drawing/2014/main" id="{EF87DB28-7938-4A2B-A8E8-D5D40B91CB0E}"/>
                  </a:ext>
                </a:extLst>
              </p:cNvPr>
              <p:cNvSpPr/>
              <p:nvPr/>
            </p:nvSpPr>
            <p:spPr>
              <a:xfrm>
                <a:off x="4718685" y="-1386840"/>
                <a:ext cx="1127760" cy="1127760"/>
              </a:xfrm>
              <a:prstGeom prst="ellipse">
                <a:avLst/>
              </a:prstGeom>
              <a:solidFill>
                <a:srgbClr val="FFC000"/>
              </a:solidFill>
              <a:ln>
                <a:noFill/>
              </a:ln>
              <a:effectLst>
                <a:outerShdw blurRad="431800" dist="177800" dir="5400000" sx="98000" sy="98000" algn="ctr" rotWithShape="0">
                  <a:srgbClr val="FFC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7D1DF7A-E1A9-433B-90B4-682E125EF0C7}"/>
                  </a:ext>
                </a:extLst>
              </p:cNvPr>
              <p:cNvSpPr/>
              <p:nvPr/>
            </p:nvSpPr>
            <p:spPr>
              <a:xfrm>
                <a:off x="3377565" y="-1386840"/>
                <a:ext cx="1127760" cy="1127760"/>
              </a:xfrm>
              <a:prstGeom prst="ellipse">
                <a:avLst/>
              </a:prstGeom>
              <a:solidFill>
                <a:srgbClr val="6C322A"/>
              </a:solidFill>
              <a:ln>
                <a:noFill/>
              </a:ln>
              <a:effectLst>
                <a:outerShdw blurRad="431800" dist="177800" dir="5400000" sx="98000" sy="98000" algn="ctr" rotWithShape="0">
                  <a:srgbClr val="6C322A">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椭圆 143">
                <a:extLst>
                  <a:ext uri="{FF2B5EF4-FFF2-40B4-BE49-F238E27FC236}">
                    <a16:creationId xmlns:a16="http://schemas.microsoft.com/office/drawing/2014/main" id="{E4E1E1B8-C6E9-4945-896E-485ABA6451D6}"/>
                  </a:ext>
                </a:extLst>
              </p:cNvPr>
              <p:cNvSpPr/>
              <p:nvPr/>
            </p:nvSpPr>
            <p:spPr>
              <a:xfrm>
                <a:off x="2036445" y="-1386840"/>
                <a:ext cx="1127760" cy="1127760"/>
              </a:xfrm>
              <a:prstGeom prst="ellipse">
                <a:avLst/>
              </a:prstGeom>
              <a:solidFill>
                <a:srgbClr val="EAB774"/>
              </a:solidFill>
              <a:ln>
                <a:noFill/>
              </a:ln>
              <a:effectLst>
                <a:outerShdw blurRad="431800" dist="177800" dir="5400000" sx="98000" sy="98000" algn="ctr" rotWithShape="0">
                  <a:srgbClr val="EAB77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5" name="椭圆 144">
                <a:extLst>
                  <a:ext uri="{FF2B5EF4-FFF2-40B4-BE49-F238E27FC236}">
                    <a16:creationId xmlns:a16="http://schemas.microsoft.com/office/drawing/2014/main" id="{FDA884A8-9DEC-402E-AF64-C25C4E2CD66A}"/>
                  </a:ext>
                </a:extLst>
              </p:cNvPr>
              <p:cNvSpPr/>
              <p:nvPr/>
            </p:nvSpPr>
            <p:spPr>
              <a:xfrm>
                <a:off x="6046249" y="-1376482"/>
                <a:ext cx="1127761" cy="1127760"/>
              </a:xfrm>
              <a:prstGeom prst="ellipse">
                <a:avLst/>
              </a:prstGeom>
              <a:solidFill>
                <a:srgbClr val="AB7B61"/>
              </a:solidFill>
              <a:ln>
                <a:noFill/>
              </a:ln>
              <a:effectLst>
                <a:outerShdw blurRad="431800" dist="177800" dir="5400000" sx="98000" sy="98000" algn="ctr" rotWithShape="0">
                  <a:srgbClr val="FFC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1" name="椭圆 120">
              <a:extLst>
                <a:ext uri="{FF2B5EF4-FFF2-40B4-BE49-F238E27FC236}">
                  <a16:creationId xmlns:a16="http://schemas.microsoft.com/office/drawing/2014/main" id="{27822996-FC27-477C-BA8C-EAB3D2FDCC49}"/>
                </a:ext>
              </a:extLst>
            </p:cNvPr>
            <p:cNvSpPr/>
            <p:nvPr/>
          </p:nvSpPr>
          <p:spPr>
            <a:xfrm rot="5400000">
              <a:off x="14032019" y="2379735"/>
              <a:ext cx="542403" cy="542403"/>
            </a:xfrm>
            <a:prstGeom prst="ellipse">
              <a:avLst/>
            </a:prstGeom>
            <a:solidFill>
              <a:srgbClr val="0072BC"/>
            </a:solidFill>
            <a:ln>
              <a:noFill/>
            </a:ln>
            <a:effectLst>
              <a:outerShdw blurRad="431800" dist="177800" dir="5400000" sx="98000" sy="98000" algn="ctr" rotWithShape="0">
                <a:srgbClr val="0072BC">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2" name="椭圆 121">
              <a:extLst>
                <a:ext uri="{FF2B5EF4-FFF2-40B4-BE49-F238E27FC236}">
                  <a16:creationId xmlns:a16="http://schemas.microsoft.com/office/drawing/2014/main" id="{EB198DC2-55D3-4F97-B41E-BB1C168867EA}"/>
                </a:ext>
              </a:extLst>
            </p:cNvPr>
            <p:cNvSpPr/>
            <p:nvPr/>
          </p:nvSpPr>
          <p:spPr>
            <a:xfrm rot="5400000">
              <a:off x="14050295" y="3691503"/>
              <a:ext cx="542403" cy="542403"/>
            </a:xfrm>
            <a:prstGeom prst="ellipse">
              <a:avLst/>
            </a:prstGeom>
            <a:solidFill>
              <a:srgbClr val="2C80F8"/>
            </a:solidFill>
            <a:ln>
              <a:noFill/>
            </a:ln>
            <a:effectLst>
              <a:outerShdw blurRad="431800" dist="177800" dir="5400000" sx="98000" sy="98000" algn="ctr" rotWithShape="0">
                <a:srgbClr val="2C80F8"/>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3" name="椭圆 122">
              <a:extLst>
                <a:ext uri="{FF2B5EF4-FFF2-40B4-BE49-F238E27FC236}">
                  <a16:creationId xmlns:a16="http://schemas.microsoft.com/office/drawing/2014/main" id="{DC1A8E25-4FE2-4EA3-95BE-B310934E57D6}"/>
                </a:ext>
              </a:extLst>
            </p:cNvPr>
            <p:cNvSpPr/>
            <p:nvPr/>
          </p:nvSpPr>
          <p:spPr>
            <a:xfrm rot="5400000">
              <a:off x="14878418" y="3669774"/>
              <a:ext cx="542403" cy="542403"/>
            </a:xfrm>
            <a:prstGeom prst="ellipse">
              <a:avLst/>
            </a:prstGeom>
            <a:solidFill>
              <a:srgbClr val="76C7E0"/>
            </a:solidFill>
            <a:ln>
              <a:noFill/>
            </a:ln>
            <a:effectLst>
              <a:outerShdw blurRad="431800" dist="177800" dir="5400000" sx="98000" sy="98000" algn="ctr" rotWithShape="0">
                <a:srgbClr val="76C7E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4" name="椭圆 123">
              <a:extLst>
                <a:ext uri="{FF2B5EF4-FFF2-40B4-BE49-F238E27FC236}">
                  <a16:creationId xmlns:a16="http://schemas.microsoft.com/office/drawing/2014/main" id="{C7D99C84-1C35-4D5B-8F82-79044A8ABD60}"/>
                </a:ext>
              </a:extLst>
            </p:cNvPr>
            <p:cNvSpPr/>
            <p:nvPr/>
          </p:nvSpPr>
          <p:spPr>
            <a:xfrm rot="5400000">
              <a:off x="14032019" y="3024754"/>
              <a:ext cx="542403" cy="542403"/>
            </a:xfrm>
            <a:prstGeom prst="ellipse">
              <a:avLst/>
            </a:prstGeom>
            <a:solidFill>
              <a:srgbClr val="00A4DE"/>
            </a:solidFill>
            <a:ln>
              <a:noFill/>
            </a:ln>
            <a:effectLst>
              <a:outerShdw blurRad="431800" dist="177800" dir="5400000" sx="98000" sy="98000" algn="ctr" rotWithShape="0">
                <a:srgbClr val="00A4DE">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5" name="椭圆 124">
              <a:extLst>
                <a:ext uri="{FF2B5EF4-FFF2-40B4-BE49-F238E27FC236}">
                  <a16:creationId xmlns:a16="http://schemas.microsoft.com/office/drawing/2014/main" id="{53EA8449-0CF4-4C53-9FB0-75078C7B274B}"/>
                </a:ext>
              </a:extLst>
            </p:cNvPr>
            <p:cNvSpPr/>
            <p:nvPr/>
          </p:nvSpPr>
          <p:spPr>
            <a:xfrm rot="5400000">
              <a:off x="14032019" y="1734715"/>
              <a:ext cx="542403" cy="542403"/>
            </a:xfrm>
            <a:prstGeom prst="ellipse">
              <a:avLst/>
            </a:prstGeom>
            <a:solidFill>
              <a:srgbClr val="0B67D5"/>
            </a:solidFill>
            <a:ln>
              <a:noFill/>
            </a:ln>
            <a:effectLst>
              <a:outerShdw blurRad="431800" dist="177800" dir="5400000" sx="98000" sy="98000" algn="ctr" rotWithShape="0">
                <a:srgbClr val="0B67D5">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6" name="椭圆 125">
              <a:extLst>
                <a:ext uri="{FF2B5EF4-FFF2-40B4-BE49-F238E27FC236}">
                  <a16:creationId xmlns:a16="http://schemas.microsoft.com/office/drawing/2014/main" id="{88E10B7E-B2B6-4A9C-B92F-88BEB8F7EF9C}"/>
                </a:ext>
              </a:extLst>
            </p:cNvPr>
            <p:cNvSpPr/>
            <p:nvPr/>
          </p:nvSpPr>
          <p:spPr>
            <a:xfrm rot="5400000">
              <a:off x="14878417" y="4431492"/>
              <a:ext cx="542403" cy="542403"/>
            </a:xfrm>
            <a:prstGeom prst="ellipse">
              <a:avLst/>
            </a:prstGeom>
            <a:solidFill>
              <a:srgbClr val="4EA1E5"/>
            </a:solidFill>
            <a:ln>
              <a:noFill/>
            </a:ln>
            <a:effectLst>
              <a:outerShdw blurRad="431800" dist="177800" dir="5400000" sx="98000" sy="98000" algn="ctr" rotWithShape="0">
                <a:srgbClr val="4EA1E5">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椭圆 126">
              <a:extLst>
                <a:ext uri="{FF2B5EF4-FFF2-40B4-BE49-F238E27FC236}">
                  <a16:creationId xmlns:a16="http://schemas.microsoft.com/office/drawing/2014/main" id="{DDE57E8C-F488-4FF4-A88E-1505B291979D}"/>
                </a:ext>
              </a:extLst>
            </p:cNvPr>
            <p:cNvSpPr/>
            <p:nvPr/>
          </p:nvSpPr>
          <p:spPr>
            <a:xfrm rot="5400000">
              <a:off x="14032019" y="4431491"/>
              <a:ext cx="542403" cy="542403"/>
            </a:xfrm>
            <a:prstGeom prst="ellipse">
              <a:avLst/>
            </a:prstGeom>
            <a:solidFill>
              <a:srgbClr val="47E1F3"/>
            </a:solidFill>
            <a:ln>
              <a:noFill/>
            </a:ln>
            <a:effectLst>
              <a:outerShdw blurRad="431800" dist="177800" dir="5400000" sx="98000" sy="98000" algn="ctr" rotWithShape="0">
                <a:srgbClr val="47E1F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8" name="组合 127">
              <a:extLst>
                <a:ext uri="{FF2B5EF4-FFF2-40B4-BE49-F238E27FC236}">
                  <a16:creationId xmlns:a16="http://schemas.microsoft.com/office/drawing/2014/main" id="{2EFD0609-AF2A-4421-AB83-71CCC9D91111}"/>
                </a:ext>
              </a:extLst>
            </p:cNvPr>
            <p:cNvGrpSpPr/>
            <p:nvPr/>
          </p:nvGrpSpPr>
          <p:grpSpPr>
            <a:xfrm rot="5400000">
              <a:off x="15205616" y="3040733"/>
              <a:ext cx="3115961" cy="547385"/>
              <a:chOff x="695325" y="-1386840"/>
              <a:chExt cx="6478685" cy="1138118"/>
            </a:xfrm>
          </p:grpSpPr>
          <p:sp>
            <p:nvSpPr>
              <p:cNvPr id="136" name="椭圆 135">
                <a:extLst>
                  <a:ext uri="{FF2B5EF4-FFF2-40B4-BE49-F238E27FC236}">
                    <a16:creationId xmlns:a16="http://schemas.microsoft.com/office/drawing/2014/main" id="{41C7947E-8AEC-493D-8AEA-F206289D5A32}"/>
                  </a:ext>
                </a:extLst>
              </p:cNvPr>
              <p:cNvSpPr/>
              <p:nvPr/>
            </p:nvSpPr>
            <p:spPr>
              <a:xfrm>
                <a:off x="695325" y="-1386840"/>
                <a:ext cx="1127760" cy="1127760"/>
              </a:xfrm>
              <a:prstGeom prst="ellipse">
                <a:avLst/>
              </a:prstGeom>
              <a:solidFill>
                <a:srgbClr val="8A1B07"/>
              </a:solidFill>
              <a:ln>
                <a:noFill/>
              </a:ln>
              <a:effectLst>
                <a:outerShdw blurRad="431800" dist="177800" dir="5400000" sx="98000" sy="98000" algn="ctr" rotWithShape="0">
                  <a:srgbClr val="8A1B07">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7" name="椭圆 136">
                <a:extLst>
                  <a:ext uri="{FF2B5EF4-FFF2-40B4-BE49-F238E27FC236}">
                    <a16:creationId xmlns:a16="http://schemas.microsoft.com/office/drawing/2014/main" id="{1B4BB518-9953-449F-A0CD-80B18F8FB4DA}"/>
                  </a:ext>
                </a:extLst>
              </p:cNvPr>
              <p:cNvSpPr/>
              <p:nvPr/>
            </p:nvSpPr>
            <p:spPr>
              <a:xfrm>
                <a:off x="4718685" y="-1386840"/>
                <a:ext cx="1127760" cy="1127760"/>
              </a:xfrm>
              <a:prstGeom prst="ellipse">
                <a:avLst/>
              </a:prstGeom>
              <a:solidFill>
                <a:srgbClr val="F3704D"/>
              </a:solidFill>
              <a:ln>
                <a:noFill/>
              </a:ln>
              <a:effectLst>
                <a:outerShdw blurRad="431800" dist="177800" dir="5400000" sx="98000" sy="98000" algn="ctr" rotWithShape="0">
                  <a:srgbClr val="F3704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8" name="椭圆 137">
                <a:extLst>
                  <a:ext uri="{FF2B5EF4-FFF2-40B4-BE49-F238E27FC236}">
                    <a16:creationId xmlns:a16="http://schemas.microsoft.com/office/drawing/2014/main" id="{35C27EAB-A263-4862-BCA3-E8789A842366}"/>
                  </a:ext>
                </a:extLst>
              </p:cNvPr>
              <p:cNvSpPr/>
              <p:nvPr/>
            </p:nvSpPr>
            <p:spPr>
              <a:xfrm>
                <a:off x="3377565" y="-1386840"/>
                <a:ext cx="1127760" cy="1127760"/>
              </a:xfrm>
              <a:prstGeom prst="ellipse">
                <a:avLst/>
              </a:prstGeom>
              <a:solidFill>
                <a:srgbClr val="7A7A4E"/>
              </a:solidFill>
              <a:ln>
                <a:noFill/>
              </a:ln>
              <a:effectLst>
                <a:outerShdw blurRad="431800" dist="177800" dir="5400000" sx="98000" sy="98000" algn="ctr" rotWithShape="0">
                  <a:srgbClr val="7A7A4E">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椭圆 138">
                <a:extLst>
                  <a:ext uri="{FF2B5EF4-FFF2-40B4-BE49-F238E27FC236}">
                    <a16:creationId xmlns:a16="http://schemas.microsoft.com/office/drawing/2014/main" id="{65D95522-9B91-4C77-A992-6A380AF5E657}"/>
                  </a:ext>
                </a:extLst>
              </p:cNvPr>
              <p:cNvSpPr/>
              <p:nvPr/>
            </p:nvSpPr>
            <p:spPr>
              <a:xfrm>
                <a:off x="2036445" y="-1386840"/>
                <a:ext cx="1127760" cy="1127760"/>
              </a:xfrm>
              <a:prstGeom prst="ellipse">
                <a:avLst/>
              </a:prstGeom>
              <a:solidFill>
                <a:srgbClr val="CFA86D"/>
              </a:solidFill>
              <a:ln>
                <a:noFill/>
              </a:ln>
              <a:effectLst>
                <a:outerShdw blurRad="431800" dist="177800" dir="5400000" sx="98000" sy="98000" algn="ctr" rotWithShape="0">
                  <a:srgbClr val="CFA86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椭圆 139">
                <a:extLst>
                  <a:ext uri="{FF2B5EF4-FFF2-40B4-BE49-F238E27FC236}">
                    <a16:creationId xmlns:a16="http://schemas.microsoft.com/office/drawing/2014/main" id="{86C5B3D5-6815-4AD9-9B7A-08D48DB4B61B}"/>
                  </a:ext>
                </a:extLst>
              </p:cNvPr>
              <p:cNvSpPr/>
              <p:nvPr/>
            </p:nvSpPr>
            <p:spPr>
              <a:xfrm>
                <a:off x="6046249" y="-1376482"/>
                <a:ext cx="1127761" cy="1127760"/>
              </a:xfrm>
              <a:prstGeom prst="ellipse">
                <a:avLst/>
              </a:prstGeom>
              <a:solidFill>
                <a:srgbClr val="40151F"/>
              </a:solidFill>
              <a:ln>
                <a:noFill/>
              </a:ln>
              <a:effectLst>
                <a:outerShdw blurRad="431800" dist="177800" dir="5400000" sx="98000" sy="98000" algn="ctr" rotWithShape="0">
                  <a:srgbClr val="40151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29" name="组合 128">
              <a:extLst>
                <a:ext uri="{FF2B5EF4-FFF2-40B4-BE49-F238E27FC236}">
                  <a16:creationId xmlns:a16="http://schemas.microsoft.com/office/drawing/2014/main" id="{CDD39D73-FC15-426B-A9F0-4DBC55A48A92}"/>
                </a:ext>
              </a:extLst>
            </p:cNvPr>
            <p:cNvGrpSpPr/>
            <p:nvPr/>
          </p:nvGrpSpPr>
          <p:grpSpPr>
            <a:xfrm rot="5400000">
              <a:off x="15907687" y="3043992"/>
              <a:ext cx="3115961" cy="547385"/>
              <a:chOff x="695325" y="-1386840"/>
              <a:chExt cx="6478685" cy="1138118"/>
            </a:xfrm>
          </p:grpSpPr>
          <p:sp>
            <p:nvSpPr>
              <p:cNvPr id="131" name="椭圆 130">
                <a:extLst>
                  <a:ext uri="{FF2B5EF4-FFF2-40B4-BE49-F238E27FC236}">
                    <a16:creationId xmlns:a16="http://schemas.microsoft.com/office/drawing/2014/main" id="{BDF86ED9-F26D-4C36-89D8-85A4FAA538DA}"/>
                  </a:ext>
                </a:extLst>
              </p:cNvPr>
              <p:cNvSpPr/>
              <p:nvPr/>
            </p:nvSpPr>
            <p:spPr>
              <a:xfrm>
                <a:off x="695325" y="-1386840"/>
                <a:ext cx="1127760" cy="1127760"/>
              </a:xfrm>
              <a:prstGeom prst="ellipse">
                <a:avLst/>
              </a:prstGeom>
              <a:solidFill>
                <a:srgbClr val="8A1B07"/>
              </a:solidFill>
              <a:ln>
                <a:noFill/>
              </a:ln>
              <a:effectLst>
                <a:outerShdw blurRad="431800" dist="177800" dir="5400000" sx="98000" sy="98000" algn="ctr" rotWithShape="0">
                  <a:srgbClr val="8A1B07">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2" name="椭圆 131">
                <a:extLst>
                  <a:ext uri="{FF2B5EF4-FFF2-40B4-BE49-F238E27FC236}">
                    <a16:creationId xmlns:a16="http://schemas.microsoft.com/office/drawing/2014/main" id="{00DEB521-90D1-4BEA-9F1E-D78BE24A0253}"/>
                  </a:ext>
                </a:extLst>
              </p:cNvPr>
              <p:cNvSpPr/>
              <p:nvPr/>
            </p:nvSpPr>
            <p:spPr>
              <a:xfrm>
                <a:off x="4718685" y="-1386840"/>
                <a:ext cx="1127760" cy="1127760"/>
              </a:xfrm>
              <a:prstGeom prst="ellipse">
                <a:avLst/>
              </a:prstGeom>
              <a:solidFill>
                <a:srgbClr val="F3704D"/>
              </a:solidFill>
              <a:ln>
                <a:noFill/>
              </a:ln>
              <a:effectLst>
                <a:outerShdw blurRad="431800" dist="177800" dir="5400000" sx="98000" sy="98000" algn="ctr" rotWithShape="0">
                  <a:srgbClr val="F3704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3" name="椭圆 132">
                <a:extLst>
                  <a:ext uri="{FF2B5EF4-FFF2-40B4-BE49-F238E27FC236}">
                    <a16:creationId xmlns:a16="http://schemas.microsoft.com/office/drawing/2014/main" id="{63D8C006-51F5-45BF-B232-E65A1D40B1FF}"/>
                  </a:ext>
                </a:extLst>
              </p:cNvPr>
              <p:cNvSpPr/>
              <p:nvPr/>
            </p:nvSpPr>
            <p:spPr>
              <a:xfrm>
                <a:off x="3377565" y="-1386840"/>
                <a:ext cx="1127760" cy="1127760"/>
              </a:xfrm>
              <a:prstGeom prst="ellipse">
                <a:avLst/>
              </a:prstGeom>
              <a:solidFill>
                <a:srgbClr val="7A7A4E"/>
              </a:solidFill>
              <a:ln>
                <a:noFill/>
              </a:ln>
              <a:effectLst>
                <a:outerShdw blurRad="431800" dist="177800" dir="5400000" sx="98000" sy="98000" algn="ctr" rotWithShape="0">
                  <a:srgbClr val="7A7A4E">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4" name="椭圆 133">
                <a:extLst>
                  <a:ext uri="{FF2B5EF4-FFF2-40B4-BE49-F238E27FC236}">
                    <a16:creationId xmlns:a16="http://schemas.microsoft.com/office/drawing/2014/main" id="{6A1A5E04-C0B8-44B6-B13B-78ABE50763CD}"/>
                  </a:ext>
                </a:extLst>
              </p:cNvPr>
              <p:cNvSpPr/>
              <p:nvPr/>
            </p:nvSpPr>
            <p:spPr>
              <a:xfrm>
                <a:off x="2036445" y="-1386840"/>
                <a:ext cx="1127760" cy="1127760"/>
              </a:xfrm>
              <a:prstGeom prst="ellipse">
                <a:avLst/>
              </a:prstGeom>
              <a:solidFill>
                <a:srgbClr val="CFA86D"/>
              </a:solidFill>
              <a:ln>
                <a:noFill/>
              </a:ln>
              <a:effectLst>
                <a:outerShdw blurRad="431800" dist="177800" dir="5400000" sx="98000" sy="98000" algn="ctr" rotWithShape="0">
                  <a:srgbClr val="CFA86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5" name="椭圆 134">
                <a:extLst>
                  <a:ext uri="{FF2B5EF4-FFF2-40B4-BE49-F238E27FC236}">
                    <a16:creationId xmlns:a16="http://schemas.microsoft.com/office/drawing/2014/main" id="{2A9890FE-2F54-40BD-BAB8-110B20A74497}"/>
                  </a:ext>
                </a:extLst>
              </p:cNvPr>
              <p:cNvSpPr/>
              <p:nvPr/>
            </p:nvSpPr>
            <p:spPr>
              <a:xfrm>
                <a:off x="6046249" y="-1376482"/>
                <a:ext cx="1127761" cy="1127760"/>
              </a:xfrm>
              <a:prstGeom prst="ellipse">
                <a:avLst/>
              </a:prstGeom>
              <a:solidFill>
                <a:srgbClr val="40151F"/>
              </a:solidFill>
              <a:ln>
                <a:noFill/>
              </a:ln>
              <a:effectLst>
                <a:outerShdw blurRad="431800" dist="177800" dir="5400000" sx="98000" sy="98000" algn="ctr" rotWithShape="0">
                  <a:srgbClr val="40151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0" name="文本框 129">
              <a:extLst>
                <a:ext uri="{FF2B5EF4-FFF2-40B4-BE49-F238E27FC236}">
                  <a16:creationId xmlns:a16="http://schemas.microsoft.com/office/drawing/2014/main" id="{4B9D3924-94BB-4F9D-973A-C69E20BAC9E8}"/>
                </a:ext>
              </a:extLst>
            </p:cNvPr>
            <p:cNvSpPr txBox="1"/>
            <p:nvPr/>
          </p:nvSpPr>
          <p:spPr>
            <a:xfrm>
              <a:off x="14766656" y="985520"/>
              <a:ext cx="1611487" cy="553998"/>
            </a:xfrm>
            <a:prstGeom prst="rect">
              <a:avLst/>
            </a:prstGeom>
            <a:noFill/>
          </p:spPr>
          <p:txBody>
            <a:bodyPr wrap="square" lIns="0" tIns="0" rIns="0" bIns="0" rtlCol="0">
              <a:spAutoFit/>
            </a:bodyPr>
            <a:lstStyle/>
            <a:p>
              <a:pPr algn="ctr"/>
              <a:r>
                <a:rPr lang="zh-CN" altLang="en-US" sz="3600" dirty="0">
                  <a:latin typeface="OPPOSans M" panose="00020600040101010101" pitchFamily="18" charset="-122"/>
                  <a:ea typeface="OPPOSans M" panose="00020600040101010101" pitchFamily="18" charset="-122"/>
                  <a:cs typeface="OPPOSans M" panose="00020600040101010101" pitchFamily="18" charset="-122"/>
                </a:rPr>
                <a:t>配色表</a:t>
              </a:r>
            </a:p>
          </p:txBody>
        </p:sp>
      </p:grpSp>
      <p:grpSp>
        <p:nvGrpSpPr>
          <p:cNvPr id="154" name="组合 153">
            <a:extLst>
              <a:ext uri="{FF2B5EF4-FFF2-40B4-BE49-F238E27FC236}">
                <a16:creationId xmlns:a16="http://schemas.microsoft.com/office/drawing/2014/main" id="{0BA6AF25-71BF-4990-A287-4E3519689A16}"/>
              </a:ext>
            </a:extLst>
          </p:cNvPr>
          <p:cNvGrpSpPr/>
          <p:nvPr userDrawn="1"/>
        </p:nvGrpSpPr>
        <p:grpSpPr>
          <a:xfrm>
            <a:off x="43227920" y="20295093"/>
            <a:ext cx="5431054" cy="4769148"/>
            <a:chOff x="12705293" y="800586"/>
            <a:chExt cx="5431054" cy="4769148"/>
          </a:xfrm>
        </p:grpSpPr>
        <p:sp>
          <p:nvSpPr>
            <p:cNvPr id="155" name="矩形: 圆角 154">
              <a:extLst>
                <a:ext uri="{FF2B5EF4-FFF2-40B4-BE49-F238E27FC236}">
                  <a16:creationId xmlns:a16="http://schemas.microsoft.com/office/drawing/2014/main" id="{B822DF42-5456-4A2D-9930-6634A370097A}"/>
                </a:ext>
              </a:extLst>
            </p:cNvPr>
            <p:cNvSpPr/>
            <p:nvPr/>
          </p:nvSpPr>
          <p:spPr>
            <a:xfrm>
              <a:off x="12705293" y="800586"/>
              <a:ext cx="5431054" cy="4769148"/>
            </a:xfrm>
            <a:prstGeom prst="roundRect">
              <a:avLst>
                <a:gd name="adj" fmla="val 2607"/>
              </a:avLst>
            </a:prstGeom>
            <a:solidFill>
              <a:schemeClr val="bg1"/>
            </a:solidFill>
            <a:ln>
              <a:noFill/>
            </a:ln>
            <a:effectLst>
              <a:outerShdw blurRad="431800" dist="177800" dir="5400000" sx="98000" sy="98000" algn="ctr" rotWithShape="0">
                <a:schemeClr val="tx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6" name="组合 155">
              <a:extLst>
                <a:ext uri="{FF2B5EF4-FFF2-40B4-BE49-F238E27FC236}">
                  <a16:creationId xmlns:a16="http://schemas.microsoft.com/office/drawing/2014/main" id="{FF6E8683-2D95-4B5D-BE99-F79886344742}"/>
                </a:ext>
              </a:extLst>
            </p:cNvPr>
            <p:cNvGrpSpPr/>
            <p:nvPr/>
          </p:nvGrpSpPr>
          <p:grpSpPr>
            <a:xfrm rot="5400000">
              <a:off x="11918545" y="3083103"/>
              <a:ext cx="3239178" cy="542403"/>
              <a:chOff x="695325" y="-1386840"/>
              <a:chExt cx="6734877" cy="1127760"/>
            </a:xfrm>
          </p:grpSpPr>
          <p:sp>
            <p:nvSpPr>
              <p:cNvPr id="187" name="椭圆 186">
                <a:extLst>
                  <a:ext uri="{FF2B5EF4-FFF2-40B4-BE49-F238E27FC236}">
                    <a16:creationId xmlns:a16="http://schemas.microsoft.com/office/drawing/2014/main" id="{F3E028FA-7A09-4E68-B273-E368DDE0C1AC}"/>
                  </a:ext>
                </a:extLst>
              </p:cNvPr>
              <p:cNvSpPr/>
              <p:nvPr/>
            </p:nvSpPr>
            <p:spPr>
              <a:xfrm>
                <a:off x="695325" y="-1386840"/>
                <a:ext cx="1127760" cy="1127760"/>
              </a:xfrm>
              <a:prstGeom prst="ellipse">
                <a:avLst/>
              </a:prstGeom>
              <a:solidFill>
                <a:srgbClr val="FD3A0F"/>
              </a:solidFill>
              <a:ln>
                <a:noFill/>
              </a:ln>
              <a:effectLst>
                <a:outerShdw blurRad="431800" dist="177800" dir="5400000" sx="98000" sy="98000" algn="ctr" rotWithShape="0">
                  <a:srgbClr val="FD3A0F">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8" name="椭圆 187">
                <a:extLst>
                  <a:ext uri="{FF2B5EF4-FFF2-40B4-BE49-F238E27FC236}">
                    <a16:creationId xmlns:a16="http://schemas.microsoft.com/office/drawing/2014/main" id="{F19F114C-AAEA-44E7-8AD3-6DD7BF8D34AC}"/>
                  </a:ext>
                </a:extLst>
              </p:cNvPr>
              <p:cNvSpPr/>
              <p:nvPr/>
            </p:nvSpPr>
            <p:spPr>
              <a:xfrm>
                <a:off x="4718685" y="-1386840"/>
                <a:ext cx="1127760" cy="1127760"/>
              </a:xfrm>
              <a:prstGeom prst="ellipse">
                <a:avLst/>
              </a:prstGeom>
              <a:solidFill>
                <a:srgbClr val="FD7723"/>
              </a:solidFill>
              <a:ln>
                <a:noFill/>
              </a:ln>
              <a:effectLst>
                <a:outerShdw blurRad="431800" dist="177800" dir="5400000" sx="98000" sy="98000" algn="ctr" rotWithShape="0">
                  <a:srgbClr val="FD7723">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9" name="椭圆 188">
                <a:extLst>
                  <a:ext uri="{FF2B5EF4-FFF2-40B4-BE49-F238E27FC236}">
                    <a16:creationId xmlns:a16="http://schemas.microsoft.com/office/drawing/2014/main" id="{1111CC13-3ACD-4BD7-933C-67A325DDB32C}"/>
                  </a:ext>
                </a:extLst>
              </p:cNvPr>
              <p:cNvSpPr/>
              <p:nvPr/>
            </p:nvSpPr>
            <p:spPr>
              <a:xfrm>
                <a:off x="3377565" y="-1386840"/>
                <a:ext cx="1127760" cy="1127760"/>
              </a:xfrm>
              <a:prstGeom prst="ellipse">
                <a:avLst/>
              </a:prstGeom>
              <a:solidFill>
                <a:srgbClr val="FFA76D"/>
              </a:solidFill>
              <a:ln>
                <a:noFill/>
              </a:ln>
              <a:effectLst>
                <a:outerShdw blurRad="431800" dist="177800" dir="5400000" sx="98000" sy="98000" algn="ctr" rotWithShape="0">
                  <a:srgbClr val="FFA76D">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0" name="椭圆 189">
                <a:extLst>
                  <a:ext uri="{FF2B5EF4-FFF2-40B4-BE49-F238E27FC236}">
                    <a16:creationId xmlns:a16="http://schemas.microsoft.com/office/drawing/2014/main" id="{70A386FA-EB35-4DFE-8462-BCCCFE96FF86}"/>
                  </a:ext>
                </a:extLst>
              </p:cNvPr>
              <p:cNvSpPr/>
              <p:nvPr/>
            </p:nvSpPr>
            <p:spPr>
              <a:xfrm>
                <a:off x="2036445" y="-1386840"/>
                <a:ext cx="1127760" cy="1127760"/>
              </a:xfrm>
              <a:prstGeom prst="ellipse">
                <a:avLst/>
              </a:prstGeom>
              <a:solidFill>
                <a:srgbClr val="FF6600"/>
              </a:solidFill>
              <a:ln>
                <a:noFill/>
              </a:ln>
              <a:effectLst>
                <a:outerShdw blurRad="431800" dist="177800" dir="5400000" sx="98000" sy="98000" algn="ctr" rotWithShape="0">
                  <a:srgbClr val="FF66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1" name="椭圆 190">
                <a:extLst>
                  <a:ext uri="{FF2B5EF4-FFF2-40B4-BE49-F238E27FC236}">
                    <a16:creationId xmlns:a16="http://schemas.microsoft.com/office/drawing/2014/main" id="{E76392FB-5883-47C4-8102-62B3BE031443}"/>
                  </a:ext>
                </a:extLst>
              </p:cNvPr>
              <p:cNvSpPr/>
              <p:nvPr/>
            </p:nvSpPr>
            <p:spPr>
              <a:xfrm>
                <a:off x="6302441" y="-1386840"/>
                <a:ext cx="1127761" cy="1127760"/>
              </a:xfrm>
              <a:prstGeom prst="ellipse">
                <a:avLst/>
              </a:prstGeom>
              <a:solidFill>
                <a:srgbClr val="D8444F"/>
              </a:solidFill>
              <a:ln>
                <a:noFill/>
              </a:ln>
              <a:effectLst>
                <a:outerShdw blurRad="431800" dist="177800" dir="5400000" sx="98000" sy="98000" algn="ctr" rotWithShape="0">
                  <a:srgbClr val="D8444F">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57" name="组合 156">
              <a:extLst>
                <a:ext uri="{FF2B5EF4-FFF2-40B4-BE49-F238E27FC236}">
                  <a16:creationId xmlns:a16="http://schemas.microsoft.com/office/drawing/2014/main" id="{054EEB51-56C4-405D-9FE7-739A921844C3}"/>
                </a:ext>
              </a:extLst>
            </p:cNvPr>
            <p:cNvGrpSpPr/>
            <p:nvPr/>
          </p:nvGrpSpPr>
          <p:grpSpPr>
            <a:xfrm rot="5400000">
              <a:off x="14233398" y="2386254"/>
              <a:ext cx="1832442" cy="542403"/>
              <a:chOff x="695325" y="-1386840"/>
              <a:chExt cx="3810000" cy="1127760"/>
            </a:xfrm>
          </p:grpSpPr>
          <p:sp>
            <p:nvSpPr>
              <p:cNvPr id="184" name="椭圆 183">
                <a:extLst>
                  <a:ext uri="{FF2B5EF4-FFF2-40B4-BE49-F238E27FC236}">
                    <a16:creationId xmlns:a16="http://schemas.microsoft.com/office/drawing/2014/main" id="{5D19591E-515E-4064-9369-1C29A81106CE}"/>
                  </a:ext>
                </a:extLst>
              </p:cNvPr>
              <p:cNvSpPr/>
              <p:nvPr/>
            </p:nvSpPr>
            <p:spPr>
              <a:xfrm>
                <a:off x="695325" y="-1386840"/>
                <a:ext cx="1127760" cy="1127760"/>
              </a:xfrm>
              <a:prstGeom prst="ellipse">
                <a:avLst/>
              </a:prstGeom>
              <a:solidFill>
                <a:srgbClr val="18CD82"/>
              </a:solidFill>
              <a:ln>
                <a:noFill/>
              </a:ln>
              <a:effectLst>
                <a:outerShdw blurRad="431800" dist="177800" dir="5400000" sx="98000" sy="98000" algn="ctr" rotWithShape="0">
                  <a:srgbClr val="18CD82">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5" name="椭圆 184">
                <a:extLst>
                  <a:ext uri="{FF2B5EF4-FFF2-40B4-BE49-F238E27FC236}">
                    <a16:creationId xmlns:a16="http://schemas.microsoft.com/office/drawing/2014/main" id="{46B2B243-B142-4A19-BB12-ED3BDD282B6A}"/>
                  </a:ext>
                </a:extLst>
              </p:cNvPr>
              <p:cNvSpPr/>
              <p:nvPr/>
            </p:nvSpPr>
            <p:spPr>
              <a:xfrm>
                <a:off x="3377565" y="-1386840"/>
                <a:ext cx="1127760" cy="1127760"/>
              </a:xfrm>
              <a:prstGeom prst="ellipse">
                <a:avLst/>
              </a:prstGeom>
              <a:solidFill>
                <a:srgbClr val="DEF9EE"/>
              </a:solidFill>
              <a:ln>
                <a:noFill/>
              </a:ln>
              <a:effectLst>
                <a:outerShdw blurRad="431800" dist="177800" dir="5400000" sx="98000" sy="98000" algn="ctr" rotWithShape="0">
                  <a:srgbClr val="DEF9E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6" name="椭圆 185">
                <a:extLst>
                  <a:ext uri="{FF2B5EF4-FFF2-40B4-BE49-F238E27FC236}">
                    <a16:creationId xmlns:a16="http://schemas.microsoft.com/office/drawing/2014/main" id="{E4C849C8-C9E0-4841-8456-DFE9B9839D60}"/>
                  </a:ext>
                </a:extLst>
              </p:cNvPr>
              <p:cNvSpPr/>
              <p:nvPr/>
            </p:nvSpPr>
            <p:spPr>
              <a:xfrm>
                <a:off x="2036445" y="-1386840"/>
                <a:ext cx="1127760" cy="1127760"/>
              </a:xfrm>
              <a:prstGeom prst="ellipse">
                <a:avLst/>
              </a:prstGeom>
              <a:solidFill>
                <a:srgbClr val="8FE8C3"/>
              </a:solidFill>
              <a:ln>
                <a:noFill/>
              </a:ln>
              <a:effectLst>
                <a:outerShdw blurRad="431800" dist="177800" dir="5400000" sx="98000" sy="98000" algn="ctr" rotWithShape="0">
                  <a:srgbClr val="8FE8C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58" name="组合 157">
              <a:extLst>
                <a:ext uri="{FF2B5EF4-FFF2-40B4-BE49-F238E27FC236}">
                  <a16:creationId xmlns:a16="http://schemas.microsoft.com/office/drawing/2014/main" id="{D47BB759-D12F-4FDE-AD45-87C7643789FE}"/>
                </a:ext>
              </a:extLst>
            </p:cNvPr>
            <p:cNvGrpSpPr/>
            <p:nvPr/>
          </p:nvGrpSpPr>
          <p:grpSpPr>
            <a:xfrm rot="5400000">
              <a:off x="14435548" y="3025522"/>
              <a:ext cx="3115961" cy="547385"/>
              <a:chOff x="695325" y="-1386840"/>
              <a:chExt cx="6478685" cy="1138118"/>
            </a:xfrm>
          </p:grpSpPr>
          <p:sp>
            <p:nvSpPr>
              <p:cNvPr id="179" name="椭圆 178">
                <a:extLst>
                  <a:ext uri="{FF2B5EF4-FFF2-40B4-BE49-F238E27FC236}">
                    <a16:creationId xmlns:a16="http://schemas.microsoft.com/office/drawing/2014/main" id="{96A6FBF1-C3DC-4B68-8EB7-A87EF72FCF93}"/>
                  </a:ext>
                </a:extLst>
              </p:cNvPr>
              <p:cNvSpPr/>
              <p:nvPr/>
            </p:nvSpPr>
            <p:spPr>
              <a:xfrm>
                <a:off x="695325" y="-1386840"/>
                <a:ext cx="1127760" cy="1127760"/>
              </a:xfrm>
              <a:prstGeom prst="ellipse">
                <a:avLst/>
              </a:prstGeom>
              <a:solidFill>
                <a:srgbClr val="FFC000"/>
              </a:solidFill>
              <a:ln>
                <a:noFill/>
              </a:ln>
              <a:effectLst>
                <a:outerShdw blurRad="431800" dist="177800" dir="5400000" sx="98000" sy="98000" algn="ctr" rotWithShape="0">
                  <a:srgbClr val="FFC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7C402502-D4A3-4E6F-9BC8-EE21EB025158}"/>
                  </a:ext>
                </a:extLst>
              </p:cNvPr>
              <p:cNvSpPr/>
              <p:nvPr/>
            </p:nvSpPr>
            <p:spPr>
              <a:xfrm>
                <a:off x="4718685" y="-1386840"/>
                <a:ext cx="1127760" cy="1127760"/>
              </a:xfrm>
              <a:prstGeom prst="ellipse">
                <a:avLst/>
              </a:prstGeom>
              <a:solidFill>
                <a:srgbClr val="FFC000"/>
              </a:solidFill>
              <a:ln>
                <a:noFill/>
              </a:ln>
              <a:effectLst>
                <a:outerShdw blurRad="431800" dist="177800" dir="5400000" sx="98000" sy="98000" algn="ctr" rotWithShape="0">
                  <a:srgbClr val="FFC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1" name="椭圆 180">
                <a:extLst>
                  <a:ext uri="{FF2B5EF4-FFF2-40B4-BE49-F238E27FC236}">
                    <a16:creationId xmlns:a16="http://schemas.microsoft.com/office/drawing/2014/main" id="{5410F9E7-8370-4091-AE95-86C8A7B9D098}"/>
                  </a:ext>
                </a:extLst>
              </p:cNvPr>
              <p:cNvSpPr/>
              <p:nvPr/>
            </p:nvSpPr>
            <p:spPr>
              <a:xfrm>
                <a:off x="3377565" y="-1386840"/>
                <a:ext cx="1127760" cy="1127760"/>
              </a:xfrm>
              <a:prstGeom prst="ellipse">
                <a:avLst/>
              </a:prstGeom>
              <a:solidFill>
                <a:srgbClr val="6C322A"/>
              </a:solidFill>
              <a:ln>
                <a:noFill/>
              </a:ln>
              <a:effectLst>
                <a:outerShdw blurRad="431800" dist="177800" dir="5400000" sx="98000" sy="98000" algn="ctr" rotWithShape="0">
                  <a:srgbClr val="6C322A">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2" name="椭圆 181">
                <a:extLst>
                  <a:ext uri="{FF2B5EF4-FFF2-40B4-BE49-F238E27FC236}">
                    <a16:creationId xmlns:a16="http://schemas.microsoft.com/office/drawing/2014/main" id="{B58323B7-8B25-4AFC-A846-C66E982F9181}"/>
                  </a:ext>
                </a:extLst>
              </p:cNvPr>
              <p:cNvSpPr/>
              <p:nvPr/>
            </p:nvSpPr>
            <p:spPr>
              <a:xfrm>
                <a:off x="2036445" y="-1386840"/>
                <a:ext cx="1127760" cy="1127760"/>
              </a:xfrm>
              <a:prstGeom prst="ellipse">
                <a:avLst/>
              </a:prstGeom>
              <a:solidFill>
                <a:srgbClr val="EAB774"/>
              </a:solidFill>
              <a:ln>
                <a:noFill/>
              </a:ln>
              <a:effectLst>
                <a:outerShdw blurRad="431800" dist="177800" dir="5400000" sx="98000" sy="98000" algn="ctr" rotWithShape="0">
                  <a:srgbClr val="EAB77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3" name="椭圆 182">
                <a:extLst>
                  <a:ext uri="{FF2B5EF4-FFF2-40B4-BE49-F238E27FC236}">
                    <a16:creationId xmlns:a16="http://schemas.microsoft.com/office/drawing/2014/main" id="{B8E907DD-8DF6-42A1-9B02-975E5F82EA19}"/>
                  </a:ext>
                </a:extLst>
              </p:cNvPr>
              <p:cNvSpPr/>
              <p:nvPr/>
            </p:nvSpPr>
            <p:spPr>
              <a:xfrm>
                <a:off x="6046249" y="-1376482"/>
                <a:ext cx="1127761" cy="1127760"/>
              </a:xfrm>
              <a:prstGeom prst="ellipse">
                <a:avLst/>
              </a:prstGeom>
              <a:solidFill>
                <a:srgbClr val="AB7B61"/>
              </a:solidFill>
              <a:ln>
                <a:noFill/>
              </a:ln>
              <a:effectLst>
                <a:outerShdw blurRad="431800" dist="177800" dir="5400000" sx="98000" sy="98000" algn="ctr" rotWithShape="0">
                  <a:srgbClr val="FFC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59" name="椭圆 158">
              <a:extLst>
                <a:ext uri="{FF2B5EF4-FFF2-40B4-BE49-F238E27FC236}">
                  <a16:creationId xmlns:a16="http://schemas.microsoft.com/office/drawing/2014/main" id="{3CC73AE9-2D9A-460C-B023-42495D64B617}"/>
                </a:ext>
              </a:extLst>
            </p:cNvPr>
            <p:cNvSpPr/>
            <p:nvPr/>
          </p:nvSpPr>
          <p:spPr>
            <a:xfrm rot="5400000">
              <a:off x="14032019" y="2379735"/>
              <a:ext cx="542403" cy="542403"/>
            </a:xfrm>
            <a:prstGeom prst="ellipse">
              <a:avLst/>
            </a:prstGeom>
            <a:solidFill>
              <a:srgbClr val="0072BC"/>
            </a:solidFill>
            <a:ln>
              <a:noFill/>
            </a:ln>
            <a:effectLst>
              <a:outerShdw blurRad="431800" dist="177800" dir="5400000" sx="98000" sy="98000" algn="ctr" rotWithShape="0">
                <a:srgbClr val="0072BC">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0" name="椭圆 159">
              <a:extLst>
                <a:ext uri="{FF2B5EF4-FFF2-40B4-BE49-F238E27FC236}">
                  <a16:creationId xmlns:a16="http://schemas.microsoft.com/office/drawing/2014/main" id="{2252F355-4F52-4418-92A1-723E14D398BE}"/>
                </a:ext>
              </a:extLst>
            </p:cNvPr>
            <p:cNvSpPr/>
            <p:nvPr/>
          </p:nvSpPr>
          <p:spPr>
            <a:xfrm rot="5400000">
              <a:off x="14050295" y="3691503"/>
              <a:ext cx="542403" cy="542403"/>
            </a:xfrm>
            <a:prstGeom prst="ellipse">
              <a:avLst/>
            </a:prstGeom>
            <a:solidFill>
              <a:srgbClr val="2C80F8"/>
            </a:solidFill>
            <a:ln>
              <a:noFill/>
            </a:ln>
            <a:effectLst>
              <a:outerShdw blurRad="431800" dist="177800" dir="5400000" sx="98000" sy="98000" algn="ctr" rotWithShape="0">
                <a:srgbClr val="2C80F8"/>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1" name="椭圆 160">
              <a:extLst>
                <a:ext uri="{FF2B5EF4-FFF2-40B4-BE49-F238E27FC236}">
                  <a16:creationId xmlns:a16="http://schemas.microsoft.com/office/drawing/2014/main" id="{39BB79D2-FD87-4794-8CFA-B103C564E6CE}"/>
                </a:ext>
              </a:extLst>
            </p:cNvPr>
            <p:cNvSpPr/>
            <p:nvPr/>
          </p:nvSpPr>
          <p:spPr>
            <a:xfrm rot="5400000">
              <a:off x="14878418" y="3669774"/>
              <a:ext cx="542403" cy="542403"/>
            </a:xfrm>
            <a:prstGeom prst="ellipse">
              <a:avLst/>
            </a:prstGeom>
            <a:solidFill>
              <a:srgbClr val="76C7E0"/>
            </a:solidFill>
            <a:ln>
              <a:noFill/>
            </a:ln>
            <a:effectLst>
              <a:outerShdw blurRad="431800" dist="177800" dir="5400000" sx="98000" sy="98000" algn="ctr" rotWithShape="0">
                <a:srgbClr val="76C7E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2" name="椭圆 161">
              <a:extLst>
                <a:ext uri="{FF2B5EF4-FFF2-40B4-BE49-F238E27FC236}">
                  <a16:creationId xmlns:a16="http://schemas.microsoft.com/office/drawing/2014/main" id="{78762A3A-DC2F-4530-B098-826FD983ADFB}"/>
                </a:ext>
              </a:extLst>
            </p:cNvPr>
            <p:cNvSpPr/>
            <p:nvPr/>
          </p:nvSpPr>
          <p:spPr>
            <a:xfrm rot="5400000">
              <a:off x="14032019" y="3024754"/>
              <a:ext cx="542403" cy="542403"/>
            </a:xfrm>
            <a:prstGeom prst="ellipse">
              <a:avLst/>
            </a:prstGeom>
            <a:solidFill>
              <a:srgbClr val="00A4DE"/>
            </a:solidFill>
            <a:ln>
              <a:noFill/>
            </a:ln>
            <a:effectLst>
              <a:outerShdw blurRad="431800" dist="177800" dir="5400000" sx="98000" sy="98000" algn="ctr" rotWithShape="0">
                <a:srgbClr val="00A4DE">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3" name="椭圆 162">
              <a:extLst>
                <a:ext uri="{FF2B5EF4-FFF2-40B4-BE49-F238E27FC236}">
                  <a16:creationId xmlns:a16="http://schemas.microsoft.com/office/drawing/2014/main" id="{8891A35D-B50F-4F0E-833C-E0B77674A139}"/>
                </a:ext>
              </a:extLst>
            </p:cNvPr>
            <p:cNvSpPr/>
            <p:nvPr/>
          </p:nvSpPr>
          <p:spPr>
            <a:xfrm rot="5400000">
              <a:off x="14032019" y="1734715"/>
              <a:ext cx="542403" cy="542403"/>
            </a:xfrm>
            <a:prstGeom prst="ellipse">
              <a:avLst/>
            </a:prstGeom>
            <a:solidFill>
              <a:srgbClr val="0B67D5"/>
            </a:solidFill>
            <a:ln>
              <a:noFill/>
            </a:ln>
            <a:effectLst>
              <a:outerShdw blurRad="431800" dist="177800" dir="5400000" sx="98000" sy="98000" algn="ctr" rotWithShape="0">
                <a:srgbClr val="0B67D5">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4" name="椭圆 163">
              <a:extLst>
                <a:ext uri="{FF2B5EF4-FFF2-40B4-BE49-F238E27FC236}">
                  <a16:creationId xmlns:a16="http://schemas.microsoft.com/office/drawing/2014/main" id="{46367554-006D-4D49-9545-CFE6F5DBB8BD}"/>
                </a:ext>
              </a:extLst>
            </p:cNvPr>
            <p:cNvSpPr/>
            <p:nvPr/>
          </p:nvSpPr>
          <p:spPr>
            <a:xfrm rot="5400000">
              <a:off x="14878417" y="4431492"/>
              <a:ext cx="542403" cy="542403"/>
            </a:xfrm>
            <a:prstGeom prst="ellipse">
              <a:avLst/>
            </a:prstGeom>
            <a:solidFill>
              <a:srgbClr val="4EA1E5"/>
            </a:solidFill>
            <a:ln>
              <a:noFill/>
            </a:ln>
            <a:effectLst>
              <a:outerShdw blurRad="431800" dist="177800" dir="5400000" sx="98000" sy="98000" algn="ctr" rotWithShape="0">
                <a:srgbClr val="4EA1E5">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5" name="椭圆 164">
              <a:extLst>
                <a:ext uri="{FF2B5EF4-FFF2-40B4-BE49-F238E27FC236}">
                  <a16:creationId xmlns:a16="http://schemas.microsoft.com/office/drawing/2014/main" id="{FE0C3ABF-0517-4A1A-AA88-DBCB38068E00}"/>
                </a:ext>
              </a:extLst>
            </p:cNvPr>
            <p:cNvSpPr/>
            <p:nvPr/>
          </p:nvSpPr>
          <p:spPr>
            <a:xfrm rot="5400000">
              <a:off x="14032019" y="4431491"/>
              <a:ext cx="542403" cy="542403"/>
            </a:xfrm>
            <a:prstGeom prst="ellipse">
              <a:avLst/>
            </a:prstGeom>
            <a:solidFill>
              <a:srgbClr val="47E1F3"/>
            </a:solidFill>
            <a:ln>
              <a:noFill/>
            </a:ln>
            <a:effectLst>
              <a:outerShdw blurRad="431800" dist="177800" dir="5400000" sx="98000" sy="98000" algn="ctr" rotWithShape="0">
                <a:srgbClr val="47E1F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66" name="组合 165">
              <a:extLst>
                <a:ext uri="{FF2B5EF4-FFF2-40B4-BE49-F238E27FC236}">
                  <a16:creationId xmlns:a16="http://schemas.microsoft.com/office/drawing/2014/main" id="{6EAF7F02-7F89-40D4-A4E5-D11FE1592F47}"/>
                </a:ext>
              </a:extLst>
            </p:cNvPr>
            <p:cNvGrpSpPr/>
            <p:nvPr/>
          </p:nvGrpSpPr>
          <p:grpSpPr>
            <a:xfrm rot="5400000">
              <a:off x="15205616" y="3040733"/>
              <a:ext cx="3115961" cy="547385"/>
              <a:chOff x="695325" y="-1386840"/>
              <a:chExt cx="6478685" cy="1138118"/>
            </a:xfrm>
          </p:grpSpPr>
          <p:sp>
            <p:nvSpPr>
              <p:cNvPr id="174" name="椭圆 173">
                <a:extLst>
                  <a:ext uri="{FF2B5EF4-FFF2-40B4-BE49-F238E27FC236}">
                    <a16:creationId xmlns:a16="http://schemas.microsoft.com/office/drawing/2014/main" id="{E7FBFF6C-A61B-45A2-8194-DD6CE49BE549}"/>
                  </a:ext>
                </a:extLst>
              </p:cNvPr>
              <p:cNvSpPr/>
              <p:nvPr/>
            </p:nvSpPr>
            <p:spPr>
              <a:xfrm>
                <a:off x="695325" y="-1386840"/>
                <a:ext cx="1127760" cy="1127760"/>
              </a:xfrm>
              <a:prstGeom prst="ellipse">
                <a:avLst/>
              </a:prstGeom>
              <a:solidFill>
                <a:srgbClr val="8A1B07"/>
              </a:solidFill>
              <a:ln>
                <a:noFill/>
              </a:ln>
              <a:effectLst>
                <a:outerShdw blurRad="431800" dist="177800" dir="5400000" sx="98000" sy="98000" algn="ctr" rotWithShape="0">
                  <a:srgbClr val="8A1B07">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椭圆 174">
                <a:extLst>
                  <a:ext uri="{FF2B5EF4-FFF2-40B4-BE49-F238E27FC236}">
                    <a16:creationId xmlns:a16="http://schemas.microsoft.com/office/drawing/2014/main" id="{9B892CE3-ED90-4A60-923E-53E1AF937A2C}"/>
                  </a:ext>
                </a:extLst>
              </p:cNvPr>
              <p:cNvSpPr/>
              <p:nvPr/>
            </p:nvSpPr>
            <p:spPr>
              <a:xfrm>
                <a:off x="4718685" y="-1386840"/>
                <a:ext cx="1127760" cy="1127760"/>
              </a:xfrm>
              <a:prstGeom prst="ellipse">
                <a:avLst/>
              </a:prstGeom>
              <a:solidFill>
                <a:srgbClr val="F3704D"/>
              </a:solidFill>
              <a:ln>
                <a:noFill/>
              </a:ln>
              <a:effectLst>
                <a:outerShdw blurRad="431800" dist="177800" dir="5400000" sx="98000" sy="98000" algn="ctr" rotWithShape="0">
                  <a:srgbClr val="F3704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6" name="椭圆 175">
                <a:extLst>
                  <a:ext uri="{FF2B5EF4-FFF2-40B4-BE49-F238E27FC236}">
                    <a16:creationId xmlns:a16="http://schemas.microsoft.com/office/drawing/2014/main" id="{26DCD2F2-90CC-42EF-844B-6AF92AF831CF}"/>
                  </a:ext>
                </a:extLst>
              </p:cNvPr>
              <p:cNvSpPr/>
              <p:nvPr/>
            </p:nvSpPr>
            <p:spPr>
              <a:xfrm>
                <a:off x="3377565" y="-1386840"/>
                <a:ext cx="1127760" cy="1127760"/>
              </a:xfrm>
              <a:prstGeom prst="ellipse">
                <a:avLst/>
              </a:prstGeom>
              <a:solidFill>
                <a:srgbClr val="7A7A4E"/>
              </a:solidFill>
              <a:ln>
                <a:noFill/>
              </a:ln>
              <a:effectLst>
                <a:outerShdw blurRad="431800" dist="177800" dir="5400000" sx="98000" sy="98000" algn="ctr" rotWithShape="0">
                  <a:srgbClr val="7A7A4E">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7" name="椭圆 176">
                <a:extLst>
                  <a:ext uri="{FF2B5EF4-FFF2-40B4-BE49-F238E27FC236}">
                    <a16:creationId xmlns:a16="http://schemas.microsoft.com/office/drawing/2014/main" id="{6BCB9BE7-A3FB-4276-A00D-9F1501697F21}"/>
                  </a:ext>
                </a:extLst>
              </p:cNvPr>
              <p:cNvSpPr/>
              <p:nvPr/>
            </p:nvSpPr>
            <p:spPr>
              <a:xfrm>
                <a:off x="2036445" y="-1386840"/>
                <a:ext cx="1127760" cy="1127760"/>
              </a:xfrm>
              <a:prstGeom prst="ellipse">
                <a:avLst/>
              </a:prstGeom>
              <a:solidFill>
                <a:srgbClr val="CFA86D"/>
              </a:solidFill>
              <a:ln>
                <a:noFill/>
              </a:ln>
              <a:effectLst>
                <a:outerShdw blurRad="431800" dist="177800" dir="5400000" sx="98000" sy="98000" algn="ctr" rotWithShape="0">
                  <a:srgbClr val="CFA86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椭圆 177">
                <a:extLst>
                  <a:ext uri="{FF2B5EF4-FFF2-40B4-BE49-F238E27FC236}">
                    <a16:creationId xmlns:a16="http://schemas.microsoft.com/office/drawing/2014/main" id="{D17C3F47-2B72-4E42-B41F-C333D3BF71EB}"/>
                  </a:ext>
                </a:extLst>
              </p:cNvPr>
              <p:cNvSpPr/>
              <p:nvPr/>
            </p:nvSpPr>
            <p:spPr>
              <a:xfrm>
                <a:off x="6046249" y="-1376482"/>
                <a:ext cx="1127761" cy="1127760"/>
              </a:xfrm>
              <a:prstGeom prst="ellipse">
                <a:avLst/>
              </a:prstGeom>
              <a:solidFill>
                <a:srgbClr val="40151F"/>
              </a:solidFill>
              <a:ln>
                <a:noFill/>
              </a:ln>
              <a:effectLst>
                <a:outerShdw blurRad="431800" dist="177800" dir="5400000" sx="98000" sy="98000" algn="ctr" rotWithShape="0">
                  <a:srgbClr val="40151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67" name="组合 166">
              <a:extLst>
                <a:ext uri="{FF2B5EF4-FFF2-40B4-BE49-F238E27FC236}">
                  <a16:creationId xmlns:a16="http://schemas.microsoft.com/office/drawing/2014/main" id="{C91C0209-743C-4F41-815B-FC6D1D57D55C}"/>
                </a:ext>
              </a:extLst>
            </p:cNvPr>
            <p:cNvGrpSpPr/>
            <p:nvPr/>
          </p:nvGrpSpPr>
          <p:grpSpPr>
            <a:xfrm rot="5400000">
              <a:off x="15907687" y="3043992"/>
              <a:ext cx="3115961" cy="547385"/>
              <a:chOff x="695325" y="-1386840"/>
              <a:chExt cx="6478685" cy="1138118"/>
            </a:xfrm>
          </p:grpSpPr>
          <p:sp>
            <p:nvSpPr>
              <p:cNvPr id="169" name="椭圆 168">
                <a:extLst>
                  <a:ext uri="{FF2B5EF4-FFF2-40B4-BE49-F238E27FC236}">
                    <a16:creationId xmlns:a16="http://schemas.microsoft.com/office/drawing/2014/main" id="{8F964445-D62F-435D-BD41-694AC7FFD9E5}"/>
                  </a:ext>
                </a:extLst>
              </p:cNvPr>
              <p:cNvSpPr/>
              <p:nvPr/>
            </p:nvSpPr>
            <p:spPr>
              <a:xfrm>
                <a:off x="695325" y="-1386840"/>
                <a:ext cx="1127760" cy="1127760"/>
              </a:xfrm>
              <a:prstGeom prst="ellipse">
                <a:avLst/>
              </a:prstGeom>
              <a:solidFill>
                <a:srgbClr val="8A1B07"/>
              </a:solidFill>
              <a:ln>
                <a:noFill/>
              </a:ln>
              <a:effectLst>
                <a:outerShdw blurRad="431800" dist="177800" dir="5400000" sx="98000" sy="98000" algn="ctr" rotWithShape="0">
                  <a:srgbClr val="8A1B07">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0" name="椭圆 169">
                <a:extLst>
                  <a:ext uri="{FF2B5EF4-FFF2-40B4-BE49-F238E27FC236}">
                    <a16:creationId xmlns:a16="http://schemas.microsoft.com/office/drawing/2014/main" id="{49999DEF-ADED-4B65-BCD4-0E5ADF5CBA76}"/>
                  </a:ext>
                </a:extLst>
              </p:cNvPr>
              <p:cNvSpPr/>
              <p:nvPr/>
            </p:nvSpPr>
            <p:spPr>
              <a:xfrm>
                <a:off x="4718685" y="-1386840"/>
                <a:ext cx="1127760" cy="1127760"/>
              </a:xfrm>
              <a:prstGeom prst="ellipse">
                <a:avLst/>
              </a:prstGeom>
              <a:solidFill>
                <a:srgbClr val="F3704D"/>
              </a:solidFill>
              <a:ln>
                <a:noFill/>
              </a:ln>
              <a:effectLst>
                <a:outerShdw blurRad="431800" dist="177800" dir="5400000" sx="98000" sy="98000" algn="ctr" rotWithShape="0">
                  <a:srgbClr val="F3704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1" name="椭圆 170">
                <a:extLst>
                  <a:ext uri="{FF2B5EF4-FFF2-40B4-BE49-F238E27FC236}">
                    <a16:creationId xmlns:a16="http://schemas.microsoft.com/office/drawing/2014/main" id="{DAC58079-6628-4F58-A5A0-7EF8E7B71DF5}"/>
                  </a:ext>
                </a:extLst>
              </p:cNvPr>
              <p:cNvSpPr/>
              <p:nvPr/>
            </p:nvSpPr>
            <p:spPr>
              <a:xfrm>
                <a:off x="3377565" y="-1386840"/>
                <a:ext cx="1127760" cy="1127760"/>
              </a:xfrm>
              <a:prstGeom prst="ellipse">
                <a:avLst/>
              </a:prstGeom>
              <a:solidFill>
                <a:srgbClr val="7A7A4E"/>
              </a:solidFill>
              <a:ln>
                <a:noFill/>
              </a:ln>
              <a:effectLst>
                <a:outerShdw blurRad="431800" dist="177800" dir="5400000" sx="98000" sy="98000" algn="ctr" rotWithShape="0">
                  <a:srgbClr val="7A7A4E">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2" name="椭圆 171">
                <a:extLst>
                  <a:ext uri="{FF2B5EF4-FFF2-40B4-BE49-F238E27FC236}">
                    <a16:creationId xmlns:a16="http://schemas.microsoft.com/office/drawing/2014/main" id="{36ED97A9-8558-4E7D-8EFB-F815560D6336}"/>
                  </a:ext>
                </a:extLst>
              </p:cNvPr>
              <p:cNvSpPr/>
              <p:nvPr/>
            </p:nvSpPr>
            <p:spPr>
              <a:xfrm>
                <a:off x="2036445" y="-1386840"/>
                <a:ext cx="1127760" cy="1127760"/>
              </a:xfrm>
              <a:prstGeom prst="ellipse">
                <a:avLst/>
              </a:prstGeom>
              <a:solidFill>
                <a:srgbClr val="CFA86D"/>
              </a:solidFill>
              <a:ln>
                <a:noFill/>
              </a:ln>
              <a:effectLst>
                <a:outerShdw blurRad="431800" dist="177800" dir="5400000" sx="98000" sy="98000" algn="ctr" rotWithShape="0">
                  <a:srgbClr val="CFA86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3" name="椭圆 172">
                <a:extLst>
                  <a:ext uri="{FF2B5EF4-FFF2-40B4-BE49-F238E27FC236}">
                    <a16:creationId xmlns:a16="http://schemas.microsoft.com/office/drawing/2014/main" id="{223936E2-A0F0-4C93-BAE5-11DE1BE75B71}"/>
                  </a:ext>
                </a:extLst>
              </p:cNvPr>
              <p:cNvSpPr/>
              <p:nvPr/>
            </p:nvSpPr>
            <p:spPr>
              <a:xfrm>
                <a:off x="6046249" y="-1376482"/>
                <a:ext cx="1127761" cy="1127760"/>
              </a:xfrm>
              <a:prstGeom prst="ellipse">
                <a:avLst/>
              </a:prstGeom>
              <a:solidFill>
                <a:srgbClr val="40151F"/>
              </a:solidFill>
              <a:ln>
                <a:noFill/>
              </a:ln>
              <a:effectLst>
                <a:outerShdw blurRad="431800" dist="177800" dir="5400000" sx="98000" sy="98000" algn="ctr" rotWithShape="0">
                  <a:srgbClr val="40151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68" name="文本框 167">
              <a:extLst>
                <a:ext uri="{FF2B5EF4-FFF2-40B4-BE49-F238E27FC236}">
                  <a16:creationId xmlns:a16="http://schemas.microsoft.com/office/drawing/2014/main" id="{7A3AF1C0-FEB0-4864-B255-8A517FB33629}"/>
                </a:ext>
              </a:extLst>
            </p:cNvPr>
            <p:cNvSpPr txBox="1"/>
            <p:nvPr/>
          </p:nvSpPr>
          <p:spPr>
            <a:xfrm>
              <a:off x="14766656" y="985520"/>
              <a:ext cx="1611487" cy="553998"/>
            </a:xfrm>
            <a:prstGeom prst="rect">
              <a:avLst/>
            </a:prstGeom>
            <a:noFill/>
          </p:spPr>
          <p:txBody>
            <a:bodyPr wrap="square" lIns="0" tIns="0" rIns="0" bIns="0" rtlCol="0">
              <a:spAutoFit/>
            </a:bodyPr>
            <a:lstStyle/>
            <a:p>
              <a:pPr algn="ctr"/>
              <a:r>
                <a:rPr lang="zh-CN" altLang="en-US" sz="3600" dirty="0">
                  <a:latin typeface="OPPOSans M" panose="00020600040101010101" pitchFamily="18" charset="-122"/>
                  <a:ea typeface="OPPOSans M" panose="00020600040101010101" pitchFamily="18" charset="-122"/>
                  <a:cs typeface="OPPOSans M" panose="00020600040101010101" pitchFamily="18" charset="-122"/>
                </a:rPr>
                <a:t>配色表</a:t>
              </a:r>
            </a:p>
          </p:txBody>
        </p:sp>
      </p:grpSp>
    </p:spTree>
    <p:extLst>
      <p:ext uri="{BB962C8B-B14F-4D97-AF65-F5344CB8AC3E}">
        <p14:creationId xmlns:p14="http://schemas.microsoft.com/office/powerpoint/2010/main" val="3774773071"/>
      </p:ext>
    </p:extLst>
  </p:cSld>
  <p:clrMap bg1="lt1" tx1="dk1" bg2="lt2" tx2="dk2" accent1="accent1" accent2="accent2" accent3="accent3" accent4="accent4" accent5="accent5" accent6="accent6" hlink="hlink" folHlink="folHlink"/>
  <p:sldLayoutIdLst>
    <p:sldLayoutId id="2147483657" r:id="rId1"/>
    <p:sldLayoutId id="2147483655" r:id="rId2"/>
    <p:sldLayoutId id="2147483656" r:id="rId3"/>
    <p:sldLayoutId id="2147483658" r:id="rId4"/>
    <p:sldLayoutId id="2147483659" r:id="rId5"/>
    <p:sldLayoutId id="2147483660" r:id="rId6"/>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sv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7.png"/><Relationship Id="rId5" Type="http://schemas.microsoft.com/office/2007/relationships/hdphoto" Target="../media/hdphoto5.wdp"/><Relationship Id="rId4" Type="http://schemas.openxmlformats.org/officeDocument/2006/relationships/image" Target="../media/image18.png"/><Relationship Id="rId9" Type="http://schemas.openxmlformats.org/officeDocument/2006/relationships/image" Target="../media/image10.svg"/></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9E18E-C392-40B1-90F2-27270F065AD1}"/>
              </a:ext>
            </a:extLst>
          </p:cNvPr>
          <p:cNvSpPr txBox="1"/>
          <p:nvPr/>
        </p:nvSpPr>
        <p:spPr>
          <a:xfrm>
            <a:off x="4281377" y="3575925"/>
            <a:ext cx="3629246" cy="430887"/>
          </a:xfrm>
          <a:prstGeom prst="rect">
            <a:avLst/>
          </a:prstGeom>
          <a:noFill/>
        </p:spPr>
        <p:txBody>
          <a:bodyPr wrap="square" lIns="0" tIns="0" rIns="0" bIns="0" rtlCol="0">
            <a:spAutoFit/>
          </a:bodyPr>
          <a:lstStyle/>
          <a:p>
            <a:pPr algn="ctr"/>
            <a:r>
              <a:rPr lang="zh-CN" altLang="en-US" sz="2800" dirty="0">
                <a:solidFill>
                  <a:schemeClr val="bg2">
                    <a:lumMod val="25000"/>
                  </a:schemeClr>
                </a:solidFill>
                <a:latin typeface="+mj-ea"/>
                <a:ea typeface="+mj-ea"/>
              </a:rPr>
              <a:t>清华大学计算机系</a:t>
            </a:r>
          </a:p>
        </p:txBody>
      </p:sp>
      <p:sp>
        <p:nvSpPr>
          <p:cNvPr id="3" name="文本框 2">
            <a:extLst>
              <a:ext uri="{FF2B5EF4-FFF2-40B4-BE49-F238E27FC236}">
                <a16:creationId xmlns:a16="http://schemas.microsoft.com/office/drawing/2014/main" id="{BB366702-16E4-4CF7-BD85-B16CB6BB4953}"/>
              </a:ext>
            </a:extLst>
          </p:cNvPr>
          <p:cNvSpPr txBox="1"/>
          <p:nvPr/>
        </p:nvSpPr>
        <p:spPr>
          <a:xfrm>
            <a:off x="2730704" y="1927858"/>
            <a:ext cx="6730592" cy="1354217"/>
          </a:xfrm>
          <a:prstGeom prst="rect">
            <a:avLst/>
          </a:prstGeom>
          <a:noFill/>
        </p:spPr>
        <p:txBody>
          <a:bodyPr wrap="square" lIns="0" tIns="0" rIns="0" bIns="0" rtlCol="0">
            <a:spAutoFit/>
          </a:bodyPr>
          <a:lstStyle/>
          <a:p>
            <a:pPr algn="ctr"/>
            <a:r>
              <a:rPr lang="zh-CN" altLang="en-US" sz="4400" dirty="0">
                <a:gradFill>
                  <a:gsLst>
                    <a:gs pos="0">
                      <a:schemeClr val="accent1">
                        <a:lumMod val="75000"/>
                      </a:schemeClr>
                    </a:gs>
                    <a:gs pos="100000">
                      <a:schemeClr val="accent1"/>
                    </a:gs>
                  </a:gsLst>
                  <a:lin ang="10800000" scaled="0"/>
                </a:gradFill>
                <a:latin typeface="+mj-ea"/>
                <a:ea typeface="+mj-ea"/>
              </a:rPr>
              <a:t>基于</a:t>
            </a:r>
            <a:r>
              <a:rPr lang="en-US" altLang="zh-CN" sz="4400" dirty="0">
                <a:gradFill>
                  <a:gsLst>
                    <a:gs pos="0">
                      <a:schemeClr val="accent1">
                        <a:lumMod val="75000"/>
                      </a:schemeClr>
                    </a:gs>
                    <a:gs pos="100000">
                      <a:schemeClr val="accent1"/>
                    </a:gs>
                  </a:gsLst>
                  <a:lin ang="10800000" scaled="0"/>
                </a:gradFill>
                <a:latin typeface="+mj-ea"/>
                <a:ea typeface="+mj-ea"/>
              </a:rPr>
              <a:t>RUST</a:t>
            </a:r>
            <a:r>
              <a:rPr lang="zh-CN" altLang="en-US" sz="4400" dirty="0">
                <a:gradFill>
                  <a:gsLst>
                    <a:gs pos="0">
                      <a:schemeClr val="accent1">
                        <a:lumMod val="75000"/>
                      </a:schemeClr>
                    </a:gs>
                    <a:gs pos="100000">
                      <a:schemeClr val="accent1"/>
                    </a:gs>
                  </a:gsLst>
                  <a:lin ang="10800000" scaled="0"/>
                </a:gradFill>
                <a:latin typeface="+mj-ea"/>
                <a:ea typeface="+mj-ea"/>
              </a:rPr>
              <a:t>语言和嵌入式系统的故障安全文件系统</a:t>
            </a:r>
          </a:p>
        </p:txBody>
      </p:sp>
      <p:grpSp>
        <p:nvGrpSpPr>
          <p:cNvPr id="5" name="组合 4">
            <a:extLst>
              <a:ext uri="{FF2B5EF4-FFF2-40B4-BE49-F238E27FC236}">
                <a16:creationId xmlns:a16="http://schemas.microsoft.com/office/drawing/2014/main" id="{EB0F8544-0C29-4BB5-B966-02CE580128BB}"/>
              </a:ext>
            </a:extLst>
          </p:cNvPr>
          <p:cNvGrpSpPr/>
          <p:nvPr/>
        </p:nvGrpSpPr>
        <p:grpSpPr>
          <a:xfrm>
            <a:off x="1592284" y="2161048"/>
            <a:ext cx="9007433" cy="156509"/>
            <a:chOff x="1592284" y="2241364"/>
            <a:chExt cx="9007433" cy="156509"/>
          </a:xfrm>
        </p:grpSpPr>
        <p:grpSp>
          <p:nvGrpSpPr>
            <p:cNvPr id="6" name="组合 5">
              <a:extLst>
                <a:ext uri="{FF2B5EF4-FFF2-40B4-BE49-F238E27FC236}">
                  <a16:creationId xmlns:a16="http://schemas.microsoft.com/office/drawing/2014/main" id="{5A295D7A-0B3A-4136-A701-1A65EB1CA174}"/>
                </a:ext>
              </a:extLst>
            </p:cNvPr>
            <p:cNvGrpSpPr/>
            <p:nvPr/>
          </p:nvGrpSpPr>
          <p:grpSpPr>
            <a:xfrm>
              <a:off x="9505355" y="2241364"/>
              <a:ext cx="1094362" cy="104339"/>
              <a:chOff x="7333200" y="2135941"/>
              <a:chExt cx="1094362" cy="104339"/>
            </a:xfrm>
            <a:gradFill>
              <a:gsLst>
                <a:gs pos="0">
                  <a:schemeClr val="accent1">
                    <a:lumMod val="15000"/>
                    <a:lumOff val="85000"/>
                  </a:schemeClr>
                </a:gs>
                <a:gs pos="100000">
                  <a:schemeClr val="accent1"/>
                </a:gs>
              </a:gsLst>
              <a:lin ang="10800000" scaled="0"/>
            </a:gradFill>
          </p:grpSpPr>
          <p:sp>
            <p:nvSpPr>
              <p:cNvPr id="15" name="平行四边形 14">
                <a:extLst>
                  <a:ext uri="{FF2B5EF4-FFF2-40B4-BE49-F238E27FC236}">
                    <a16:creationId xmlns:a16="http://schemas.microsoft.com/office/drawing/2014/main" id="{3C48B17D-1E62-4E97-A314-6DD559E2965D}"/>
                  </a:ext>
                </a:extLst>
              </p:cNvPr>
              <p:cNvSpPr/>
              <p:nvPr/>
            </p:nvSpPr>
            <p:spPr>
              <a:xfrm>
                <a:off x="7333200" y="2135941"/>
                <a:ext cx="139587" cy="104339"/>
              </a:xfrm>
              <a:prstGeom prst="parallelogram">
                <a:avLst>
                  <a:gd name="adj" fmla="val 426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F0502020204030204"/>
                  <a:cs typeface="+mn-cs"/>
                </a:endParaRPr>
              </a:p>
            </p:txBody>
          </p:sp>
          <p:sp>
            <p:nvSpPr>
              <p:cNvPr id="16" name="平行四边形 15">
                <a:extLst>
                  <a:ext uri="{FF2B5EF4-FFF2-40B4-BE49-F238E27FC236}">
                    <a16:creationId xmlns:a16="http://schemas.microsoft.com/office/drawing/2014/main" id="{4373B488-B156-4438-A34B-0AD966039194}"/>
                  </a:ext>
                </a:extLst>
              </p:cNvPr>
              <p:cNvSpPr/>
              <p:nvPr/>
            </p:nvSpPr>
            <p:spPr>
              <a:xfrm>
                <a:off x="7492329" y="2135941"/>
                <a:ext cx="139587" cy="104339"/>
              </a:xfrm>
              <a:prstGeom prst="parallelogram">
                <a:avLst>
                  <a:gd name="adj" fmla="val 426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F0502020204030204"/>
                  <a:cs typeface="+mn-cs"/>
                </a:endParaRPr>
              </a:p>
            </p:txBody>
          </p:sp>
          <p:sp>
            <p:nvSpPr>
              <p:cNvPr id="17" name="平行四边形 16">
                <a:extLst>
                  <a:ext uri="{FF2B5EF4-FFF2-40B4-BE49-F238E27FC236}">
                    <a16:creationId xmlns:a16="http://schemas.microsoft.com/office/drawing/2014/main" id="{F43EDD83-4640-4C3C-98D1-A61F562481C1}"/>
                  </a:ext>
                </a:extLst>
              </p:cNvPr>
              <p:cNvSpPr/>
              <p:nvPr/>
            </p:nvSpPr>
            <p:spPr>
              <a:xfrm>
                <a:off x="7651458" y="2135941"/>
                <a:ext cx="139587" cy="104339"/>
              </a:xfrm>
              <a:prstGeom prst="parallelogram">
                <a:avLst>
                  <a:gd name="adj" fmla="val 426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F0502020204030204"/>
                  <a:cs typeface="+mn-cs"/>
                </a:endParaRPr>
              </a:p>
            </p:txBody>
          </p:sp>
          <p:sp>
            <p:nvSpPr>
              <p:cNvPr id="18" name="平行四边形 17">
                <a:extLst>
                  <a:ext uri="{FF2B5EF4-FFF2-40B4-BE49-F238E27FC236}">
                    <a16:creationId xmlns:a16="http://schemas.microsoft.com/office/drawing/2014/main" id="{8C4FA27F-AA27-491E-8F64-1AFB93F31279}"/>
                  </a:ext>
                </a:extLst>
              </p:cNvPr>
              <p:cNvSpPr/>
              <p:nvPr/>
            </p:nvSpPr>
            <p:spPr>
              <a:xfrm>
                <a:off x="7810588" y="2135941"/>
                <a:ext cx="139587" cy="104339"/>
              </a:xfrm>
              <a:prstGeom prst="parallelogram">
                <a:avLst>
                  <a:gd name="adj" fmla="val 426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F0502020204030204"/>
                  <a:cs typeface="+mn-cs"/>
                </a:endParaRPr>
              </a:p>
            </p:txBody>
          </p:sp>
          <p:sp>
            <p:nvSpPr>
              <p:cNvPr id="19" name="平行四边形 18">
                <a:extLst>
                  <a:ext uri="{FF2B5EF4-FFF2-40B4-BE49-F238E27FC236}">
                    <a16:creationId xmlns:a16="http://schemas.microsoft.com/office/drawing/2014/main" id="{47DD6507-A61E-4614-BFB4-D326D8A4A39A}"/>
                  </a:ext>
                </a:extLst>
              </p:cNvPr>
              <p:cNvSpPr/>
              <p:nvPr/>
            </p:nvSpPr>
            <p:spPr>
              <a:xfrm>
                <a:off x="7969717" y="2135941"/>
                <a:ext cx="139587" cy="104339"/>
              </a:xfrm>
              <a:prstGeom prst="parallelogram">
                <a:avLst>
                  <a:gd name="adj" fmla="val 426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F0502020204030204"/>
                  <a:cs typeface="+mn-cs"/>
                </a:endParaRPr>
              </a:p>
            </p:txBody>
          </p:sp>
          <p:sp>
            <p:nvSpPr>
              <p:cNvPr id="20" name="平行四边形 19">
                <a:extLst>
                  <a:ext uri="{FF2B5EF4-FFF2-40B4-BE49-F238E27FC236}">
                    <a16:creationId xmlns:a16="http://schemas.microsoft.com/office/drawing/2014/main" id="{34E9BE7B-C542-4EF6-986F-56C42CC5E034}"/>
                  </a:ext>
                </a:extLst>
              </p:cNvPr>
              <p:cNvSpPr/>
              <p:nvPr/>
            </p:nvSpPr>
            <p:spPr>
              <a:xfrm>
                <a:off x="8128846" y="2135941"/>
                <a:ext cx="139587" cy="104339"/>
              </a:xfrm>
              <a:prstGeom prst="parallelogram">
                <a:avLst>
                  <a:gd name="adj" fmla="val 426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F0502020204030204"/>
                  <a:cs typeface="+mn-cs"/>
                </a:endParaRPr>
              </a:p>
            </p:txBody>
          </p:sp>
          <p:sp>
            <p:nvSpPr>
              <p:cNvPr id="21" name="平行四边形 20">
                <a:extLst>
                  <a:ext uri="{FF2B5EF4-FFF2-40B4-BE49-F238E27FC236}">
                    <a16:creationId xmlns:a16="http://schemas.microsoft.com/office/drawing/2014/main" id="{B34C4C98-5FE1-44F2-B03B-7EC985B882E5}"/>
                  </a:ext>
                </a:extLst>
              </p:cNvPr>
              <p:cNvSpPr/>
              <p:nvPr/>
            </p:nvSpPr>
            <p:spPr>
              <a:xfrm>
                <a:off x="8287975" y="2135941"/>
                <a:ext cx="139587" cy="104339"/>
              </a:xfrm>
              <a:prstGeom prst="parallelogram">
                <a:avLst>
                  <a:gd name="adj" fmla="val 426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F0502020204030204"/>
                  <a:cs typeface="+mn-cs"/>
                </a:endParaRPr>
              </a:p>
            </p:txBody>
          </p:sp>
        </p:grpSp>
        <p:grpSp>
          <p:nvGrpSpPr>
            <p:cNvPr id="7" name="组合 6">
              <a:extLst>
                <a:ext uri="{FF2B5EF4-FFF2-40B4-BE49-F238E27FC236}">
                  <a16:creationId xmlns:a16="http://schemas.microsoft.com/office/drawing/2014/main" id="{66CC19F9-234B-462B-8ECA-8BA97847E78E}"/>
                </a:ext>
              </a:extLst>
            </p:cNvPr>
            <p:cNvGrpSpPr/>
            <p:nvPr/>
          </p:nvGrpSpPr>
          <p:grpSpPr>
            <a:xfrm>
              <a:off x="1592284" y="2293534"/>
              <a:ext cx="1094362" cy="104339"/>
              <a:chOff x="7333200" y="2135941"/>
              <a:chExt cx="1094362" cy="104339"/>
            </a:xfrm>
            <a:gradFill>
              <a:gsLst>
                <a:gs pos="0">
                  <a:schemeClr val="accent1">
                    <a:lumMod val="15000"/>
                    <a:lumOff val="85000"/>
                  </a:schemeClr>
                </a:gs>
                <a:gs pos="100000">
                  <a:schemeClr val="accent1"/>
                </a:gs>
              </a:gsLst>
              <a:lin ang="21540000" scaled="0"/>
            </a:gradFill>
          </p:grpSpPr>
          <p:sp>
            <p:nvSpPr>
              <p:cNvPr id="8" name="平行四边形 7">
                <a:extLst>
                  <a:ext uri="{FF2B5EF4-FFF2-40B4-BE49-F238E27FC236}">
                    <a16:creationId xmlns:a16="http://schemas.microsoft.com/office/drawing/2014/main" id="{92958833-D7F4-4E79-8ADE-62328EB9BC3A}"/>
                  </a:ext>
                </a:extLst>
              </p:cNvPr>
              <p:cNvSpPr/>
              <p:nvPr/>
            </p:nvSpPr>
            <p:spPr>
              <a:xfrm>
                <a:off x="7333200" y="2135941"/>
                <a:ext cx="139587" cy="104339"/>
              </a:xfrm>
              <a:prstGeom prst="parallelogram">
                <a:avLst>
                  <a:gd name="adj" fmla="val 426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F0502020204030204"/>
                  <a:cs typeface="+mn-cs"/>
                </a:endParaRPr>
              </a:p>
            </p:txBody>
          </p:sp>
          <p:sp>
            <p:nvSpPr>
              <p:cNvPr id="9" name="平行四边形 8">
                <a:extLst>
                  <a:ext uri="{FF2B5EF4-FFF2-40B4-BE49-F238E27FC236}">
                    <a16:creationId xmlns:a16="http://schemas.microsoft.com/office/drawing/2014/main" id="{AE9C02A4-2C86-4E5C-AE99-F87D0334192C}"/>
                  </a:ext>
                </a:extLst>
              </p:cNvPr>
              <p:cNvSpPr/>
              <p:nvPr/>
            </p:nvSpPr>
            <p:spPr>
              <a:xfrm>
                <a:off x="7492329" y="2135941"/>
                <a:ext cx="139587" cy="104339"/>
              </a:xfrm>
              <a:prstGeom prst="parallelogram">
                <a:avLst>
                  <a:gd name="adj" fmla="val 426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F0502020204030204"/>
                  <a:cs typeface="+mn-cs"/>
                </a:endParaRPr>
              </a:p>
            </p:txBody>
          </p:sp>
          <p:sp>
            <p:nvSpPr>
              <p:cNvPr id="10" name="平行四边形 9">
                <a:extLst>
                  <a:ext uri="{FF2B5EF4-FFF2-40B4-BE49-F238E27FC236}">
                    <a16:creationId xmlns:a16="http://schemas.microsoft.com/office/drawing/2014/main" id="{A9EF160A-C3F5-4F8B-BFFD-5A38108E7CDD}"/>
                  </a:ext>
                </a:extLst>
              </p:cNvPr>
              <p:cNvSpPr/>
              <p:nvPr/>
            </p:nvSpPr>
            <p:spPr>
              <a:xfrm>
                <a:off x="7651458" y="2135941"/>
                <a:ext cx="139587" cy="104339"/>
              </a:xfrm>
              <a:prstGeom prst="parallelogram">
                <a:avLst>
                  <a:gd name="adj" fmla="val 426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F0502020204030204"/>
                  <a:cs typeface="+mn-cs"/>
                </a:endParaRPr>
              </a:p>
            </p:txBody>
          </p:sp>
          <p:sp>
            <p:nvSpPr>
              <p:cNvPr id="11" name="平行四边形 10">
                <a:extLst>
                  <a:ext uri="{FF2B5EF4-FFF2-40B4-BE49-F238E27FC236}">
                    <a16:creationId xmlns:a16="http://schemas.microsoft.com/office/drawing/2014/main" id="{13D9D8F0-7A20-4E62-A754-3E63D419833A}"/>
                  </a:ext>
                </a:extLst>
              </p:cNvPr>
              <p:cNvSpPr/>
              <p:nvPr/>
            </p:nvSpPr>
            <p:spPr>
              <a:xfrm>
                <a:off x="7810588" y="2135941"/>
                <a:ext cx="139587" cy="104339"/>
              </a:xfrm>
              <a:prstGeom prst="parallelogram">
                <a:avLst>
                  <a:gd name="adj" fmla="val 426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F0502020204030204"/>
                  <a:cs typeface="+mn-cs"/>
                </a:endParaRPr>
              </a:p>
            </p:txBody>
          </p:sp>
          <p:sp>
            <p:nvSpPr>
              <p:cNvPr id="12" name="平行四边形 11">
                <a:extLst>
                  <a:ext uri="{FF2B5EF4-FFF2-40B4-BE49-F238E27FC236}">
                    <a16:creationId xmlns:a16="http://schemas.microsoft.com/office/drawing/2014/main" id="{90A6AD8A-5167-4282-8100-B22888BE2AC0}"/>
                  </a:ext>
                </a:extLst>
              </p:cNvPr>
              <p:cNvSpPr/>
              <p:nvPr/>
            </p:nvSpPr>
            <p:spPr>
              <a:xfrm>
                <a:off x="7969717" y="2135941"/>
                <a:ext cx="139587" cy="104339"/>
              </a:xfrm>
              <a:prstGeom prst="parallelogram">
                <a:avLst>
                  <a:gd name="adj" fmla="val 426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F0502020204030204"/>
                  <a:cs typeface="+mn-cs"/>
                </a:endParaRPr>
              </a:p>
            </p:txBody>
          </p:sp>
          <p:sp>
            <p:nvSpPr>
              <p:cNvPr id="13" name="平行四边形 12">
                <a:extLst>
                  <a:ext uri="{FF2B5EF4-FFF2-40B4-BE49-F238E27FC236}">
                    <a16:creationId xmlns:a16="http://schemas.microsoft.com/office/drawing/2014/main" id="{1D316416-C3BF-4E93-ACF1-CDEBD579439C}"/>
                  </a:ext>
                </a:extLst>
              </p:cNvPr>
              <p:cNvSpPr/>
              <p:nvPr/>
            </p:nvSpPr>
            <p:spPr>
              <a:xfrm>
                <a:off x="8128846" y="2135941"/>
                <a:ext cx="139587" cy="104339"/>
              </a:xfrm>
              <a:prstGeom prst="parallelogram">
                <a:avLst>
                  <a:gd name="adj" fmla="val 426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F0502020204030204"/>
                  <a:cs typeface="+mn-cs"/>
                </a:endParaRPr>
              </a:p>
            </p:txBody>
          </p:sp>
          <p:sp>
            <p:nvSpPr>
              <p:cNvPr id="14" name="平行四边形 13">
                <a:extLst>
                  <a:ext uri="{FF2B5EF4-FFF2-40B4-BE49-F238E27FC236}">
                    <a16:creationId xmlns:a16="http://schemas.microsoft.com/office/drawing/2014/main" id="{FB2729EB-20B0-4871-9455-157C29CA9AA2}"/>
                  </a:ext>
                </a:extLst>
              </p:cNvPr>
              <p:cNvSpPr/>
              <p:nvPr/>
            </p:nvSpPr>
            <p:spPr>
              <a:xfrm>
                <a:off x="8287975" y="2135941"/>
                <a:ext cx="139587" cy="104339"/>
              </a:xfrm>
              <a:prstGeom prst="parallelogram">
                <a:avLst>
                  <a:gd name="adj" fmla="val 426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F0502020204030204"/>
                  <a:cs typeface="+mn-cs"/>
                </a:endParaRPr>
              </a:p>
            </p:txBody>
          </p:sp>
        </p:grpSp>
      </p:grpSp>
      <p:sp>
        <p:nvSpPr>
          <p:cNvPr id="22" name="矩形: 圆角 21">
            <a:extLst>
              <a:ext uri="{FF2B5EF4-FFF2-40B4-BE49-F238E27FC236}">
                <a16:creationId xmlns:a16="http://schemas.microsoft.com/office/drawing/2014/main" id="{020C25DD-2EB5-4962-A462-99A633A1DB9A}"/>
              </a:ext>
            </a:extLst>
          </p:cNvPr>
          <p:cNvSpPr/>
          <p:nvPr/>
        </p:nvSpPr>
        <p:spPr>
          <a:xfrm>
            <a:off x="2453917" y="5189799"/>
            <a:ext cx="7284167" cy="533318"/>
          </a:xfrm>
          <a:prstGeom prst="roundRect">
            <a:avLst>
              <a:gd name="adj" fmla="val 50000"/>
            </a:avLst>
          </a:prstGeom>
          <a:solidFill>
            <a:schemeClr val="accent1">
              <a:lumMod val="20000"/>
              <a:lumOff val="8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0080" tIns="55041" rIns="110080" bIns="55041" rtlCol="0" anchor="ctr"/>
          <a:lstStyle/>
          <a:p>
            <a:pPr algn="ctr" defTabSz="737372"/>
            <a:endParaRPr lang="zh-CN" altLang="en-US" sz="2167">
              <a:solidFill>
                <a:srgbClr val="FFFFFF"/>
              </a:solidFill>
              <a:latin typeface="微软雅黑 Light"/>
              <a:ea typeface="微软雅黑 Light"/>
            </a:endParaRPr>
          </a:p>
        </p:txBody>
      </p:sp>
      <p:sp>
        <p:nvSpPr>
          <p:cNvPr id="23" name="文本框 22">
            <a:extLst>
              <a:ext uri="{FF2B5EF4-FFF2-40B4-BE49-F238E27FC236}">
                <a16:creationId xmlns:a16="http://schemas.microsoft.com/office/drawing/2014/main" id="{98F169F6-1938-4299-89AF-5C5941B60A05}"/>
              </a:ext>
            </a:extLst>
          </p:cNvPr>
          <p:cNvSpPr txBox="1"/>
          <p:nvPr/>
        </p:nvSpPr>
        <p:spPr>
          <a:xfrm>
            <a:off x="7111632" y="5305380"/>
            <a:ext cx="1795363" cy="307777"/>
          </a:xfrm>
          <a:prstGeom prst="rect">
            <a:avLst/>
          </a:prstGeom>
          <a:noFill/>
        </p:spPr>
        <p:txBody>
          <a:bodyPr wrap="none" lIns="0" tIns="0" rIns="0" bIns="0" rtlCol="0">
            <a:spAutoFit/>
          </a:bodyPr>
          <a:lstStyle/>
          <a:p>
            <a:pPr algn="l"/>
            <a:r>
              <a:rPr lang="zh-CN" altLang="en-US" sz="2000" dirty="0"/>
              <a:t>指导老师：向勇</a:t>
            </a:r>
          </a:p>
        </p:txBody>
      </p:sp>
      <p:sp>
        <p:nvSpPr>
          <p:cNvPr id="24" name="文本框 23">
            <a:extLst>
              <a:ext uri="{FF2B5EF4-FFF2-40B4-BE49-F238E27FC236}">
                <a16:creationId xmlns:a16="http://schemas.microsoft.com/office/drawing/2014/main" id="{1EE61903-E262-449D-8116-3435B59401E2}"/>
              </a:ext>
            </a:extLst>
          </p:cNvPr>
          <p:cNvSpPr txBox="1"/>
          <p:nvPr/>
        </p:nvSpPr>
        <p:spPr>
          <a:xfrm>
            <a:off x="3324836" y="5303146"/>
            <a:ext cx="2051844" cy="307777"/>
          </a:xfrm>
          <a:prstGeom prst="rect">
            <a:avLst/>
          </a:prstGeom>
          <a:noFill/>
        </p:spPr>
        <p:txBody>
          <a:bodyPr wrap="none" lIns="0" tIns="0" rIns="0" bIns="0" rtlCol="0">
            <a:spAutoFit/>
          </a:bodyPr>
          <a:lstStyle/>
          <a:p>
            <a:pPr algn="ctr"/>
            <a:r>
              <a:rPr lang="zh-CN" altLang="en-US" sz="2000" dirty="0"/>
              <a:t>答辩学生：段津荣</a:t>
            </a:r>
          </a:p>
        </p:txBody>
      </p:sp>
      <p:sp>
        <p:nvSpPr>
          <p:cNvPr id="25" name="椭圆 24">
            <a:extLst>
              <a:ext uri="{FF2B5EF4-FFF2-40B4-BE49-F238E27FC236}">
                <a16:creationId xmlns:a16="http://schemas.microsoft.com/office/drawing/2014/main" id="{2D721AC3-1D12-46FB-8792-DCA18D33A258}"/>
              </a:ext>
            </a:extLst>
          </p:cNvPr>
          <p:cNvSpPr/>
          <p:nvPr/>
        </p:nvSpPr>
        <p:spPr>
          <a:xfrm>
            <a:off x="2488685" y="5190375"/>
            <a:ext cx="533070" cy="533318"/>
          </a:xfrm>
          <a:prstGeom prst="ellipse">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10080" tIns="55041" rIns="110080" bIns="55041" rtlCol="0" anchor="ctr"/>
          <a:lstStyle/>
          <a:p>
            <a:pPr algn="ctr" defTabSz="737372"/>
            <a:endParaRPr lang="zh-CN" altLang="en-US" sz="2167">
              <a:solidFill>
                <a:srgbClr val="FFFFFF"/>
              </a:solidFill>
              <a:latin typeface="微软雅黑 Light"/>
              <a:ea typeface="微软雅黑 Light"/>
            </a:endParaRPr>
          </a:p>
        </p:txBody>
      </p:sp>
      <p:pic>
        <p:nvPicPr>
          <p:cNvPr id="26" name="图形 25">
            <a:extLst>
              <a:ext uri="{FF2B5EF4-FFF2-40B4-BE49-F238E27FC236}">
                <a16:creationId xmlns:a16="http://schemas.microsoft.com/office/drawing/2014/main" id="{B2ED98FA-A43B-4674-BA7B-EB789EB0A87D}"/>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597405" y="5299219"/>
            <a:ext cx="315630" cy="315630"/>
          </a:xfrm>
          <a:prstGeom prst="rect">
            <a:avLst/>
          </a:prstGeom>
        </p:spPr>
      </p:pic>
      <p:sp>
        <p:nvSpPr>
          <p:cNvPr id="27" name="椭圆 26">
            <a:extLst>
              <a:ext uri="{FF2B5EF4-FFF2-40B4-BE49-F238E27FC236}">
                <a16:creationId xmlns:a16="http://schemas.microsoft.com/office/drawing/2014/main" id="{406B1083-81E5-4ABB-A748-E1F99CCC0B3E}"/>
              </a:ext>
            </a:extLst>
          </p:cNvPr>
          <p:cNvSpPr/>
          <p:nvPr/>
        </p:nvSpPr>
        <p:spPr>
          <a:xfrm>
            <a:off x="6275480" y="5193185"/>
            <a:ext cx="533070" cy="533318"/>
          </a:xfrm>
          <a:prstGeom prst="ellipse">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10080" tIns="55041" rIns="110080" bIns="55041" rtlCol="0" anchor="ctr"/>
          <a:lstStyle/>
          <a:p>
            <a:pPr algn="ctr" defTabSz="737372"/>
            <a:endParaRPr lang="zh-CN" altLang="en-US" sz="2167">
              <a:solidFill>
                <a:srgbClr val="FFFFFF"/>
              </a:solidFill>
              <a:latin typeface="微软雅黑 Light"/>
              <a:ea typeface="微软雅黑 Light"/>
            </a:endParaRPr>
          </a:p>
        </p:txBody>
      </p:sp>
      <p:pic>
        <p:nvPicPr>
          <p:cNvPr id="28" name="图形 27">
            <a:extLst>
              <a:ext uri="{FF2B5EF4-FFF2-40B4-BE49-F238E27FC236}">
                <a16:creationId xmlns:a16="http://schemas.microsoft.com/office/drawing/2014/main" id="{F4E87F2F-1685-4C54-81A0-5FD13B9D892B}"/>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385893" y="5303146"/>
            <a:ext cx="312244" cy="312244"/>
          </a:xfrm>
          <a:prstGeom prst="rect">
            <a:avLst/>
          </a:prstGeom>
        </p:spPr>
      </p:pic>
      <p:sp>
        <p:nvSpPr>
          <p:cNvPr id="4" name="文本框 3">
            <a:extLst>
              <a:ext uri="{FF2B5EF4-FFF2-40B4-BE49-F238E27FC236}">
                <a16:creationId xmlns:a16="http://schemas.microsoft.com/office/drawing/2014/main" id="{324EEC9E-11D1-AD9A-4926-A21079E0A3F3}"/>
              </a:ext>
            </a:extLst>
          </p:cNvPr>
          <p:cNvSpPr txBox="1"/>
          <p:nvPr/>
        </p:nvSpPr>
        <p:spPr>
          <a:xfrm>
            <a:off x="11464965" y="6308725"/>
            <a:ext cx="288541" cy="307777"/>
          </a:xfrm>
          <a:prstGeom prst="rect">
            <a:avLst/>
          </a:prstGeom>
          <a:noFill/>
        </p:spPr>
        <p:txBody>
          <a:bodyPr wrap="none" lIns="0" tIns="0" rIns="0" bIns="0" rtlCol="0">
            <a:spAutoFit/>
          </a:bodyPr>
          <a:lstStyle/>
          <a:p>
            <a:pPr algn="l"/>
            <a:r>
              <a:rPr lang="en-US" altLang="zh-CN" sz="2000" dirty="0">
                <a:solidFill>
                  <a:schemeClr val="bg1">
                    <a:alpha val="53000"/>
                  </a:schemeClr>
                </a:solidFill>
                <a:latin typeface="+mj-lt"/>
                <a:ea typeface="演示秋鸿楷" panose="00000500000000000000" pitchFamily="2" charset="-122"/>
              </a:rPr>
              <a:t>00</a:t>
            </a:r>
            <a:endParaRPr lang="zh-CN" altLang="en-US" sz="2000" dirty="0">
              <a:solidFill>
                <a:schemeClr val="bg1">
                  <a:alpha val="53000"/>
                </a:schemeClr>
              </a:solidFill>
              <a:latin typeface="+mj-lt"/>
              <a:ea typeface="演示秋鸿楷" panose="00000500000000000000" pitchFamily="2" charset="-122"/>
            </a:endParaRPr>
          </a:p>
        </p:txBody>
      </p:sp>
    </p:spTree>
    <p:extLst>
      <p:ext uri="{BB962C8B-B14F-4D97-AF65-F5344CB8AC3E}">
        <p14:creationId xmlns:p14="http://schemas.microsoft.com/office/powerpoint/2010/main" val="169326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01DE075E-7132-4CE2-A6F8-42A81824F4D0}"/>
              </a:ext>
            </a:extLst>
          </p:cNvPr>
          <p:cNvGrpSpPr/>
          <p:nvPr/>
        </p:nvGrpSpPr>
        <p:grpSpPr>
          <a:xfrm>
            <a:off x="4559" y="6093313"/>
            <a:ext cx="12230138" cy="1207375"/>
            <a:chOff x="4559" y="6093313"/>
            <a:chExt cx="12230138" cy="1207375"/>
          </a:xfrm>
        </p:grpSpPr>
        <p:sp>
          <p:nvSpPr>
            <p:cNvPr id="6" name="任意多边形: 形状 5">
              <a:extLst>
                <a:ext uri="{FF2B5EF4-FFF2-40B4-BE49-F238E27FC236}">
                  <a16:creationId xmlns:a16="http://schemas.microsoft.com/office/drawing/2014/main" id="{A9AF2C0B-56F6-453D-B04D-D84B7AD49592}"/>
                </a:ext>
              </a:extLst>
            </p:cNvPr>
            <p:cNvSpPr/>
            <p:nvPr userDrawn="1"/>
          </p:nvSpPr>
          <p:spPr>
            <a:xfrm rot="21348975">
              <a:off x="4559" y="6093313"/>
              <a:ext cx="12230138" cy="1207270"/>
            </a:xfrm>
            <a:custGeom>
              <a:avLst/>
              <a:gdLst>
                <a:gd name="connsiteX0" fmla="*/ 12230138 w 12230138"/>
                <a:gd name="connsiteY0" fmla="*/ 241748 h 1207270"/>
                <a:gd name="connsiteX1" fmla="*/ 12159510 w 12230138"/>
                <a:gd name="connsiteY1" fmla="*/ 1207270 h 1207270"/>
                <a:gd name="connsiteX2" fmla="*/ 0 w 12230138"/>
                <a:gd name="connsiteY2" fmla="*/ 317799 h 1207270"/>
                <a:gd name="connsiteX3" fmla="*/ 23247 w 12230138"/>
                <a:gd name="connsiteY3" fmla="*/ 0 h 1207270"/>
                <a:gd name="connsiteX4" fmla="*/ 485853 w 12230138"/>
                <a:gd name="connsiteY4" fmla="*/ 71819 h 1207270"/>
                <a:gd name="connsiteX5" fmla="*/ 7056737 w 12230138"/>
                <a:gd name="connsiteY5" fmla="*/ 494586 h 1207270"/>
                <a:gd name="connsiteX6" fmla="*/ 11977814 w 12230138"/>
                <a:gd name="connsiteY6" fmla="*/ 268620 h 120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38" h="1207270">
                  <a:moveTo>
                    <a:pt x="12230138" y="241748"/>
                  </a:moveTo>
                  <a:lnTo>
                    <a:pt x="12159510" y="1207270"/>
                  </a:lnTo>
                  <a:lnTo>
                    <a:pt x="0" y="317799"/>
                  </a:lnTo>
                  <a:lnTo>
                    <a:pt x="23247" y="0"/>
                  </a:lnTo>
                  <a:lnTo>
                    <a:pt x="485853" y="71819"/>
                  </a:lnTo>
                  <a:cubicBezTo>
                    <a:pt x="2340259" y="338041"/>
                    <a:pt x="4607941" y="494585"/>
                    <a:pt x="7056737" y="494586"/>
                  </a:cubicBezTo>
                  <a:cubicBezTo>
                    <a:pt x="8819871" y="494586"/>
                    <a:pt x="10489115" y="413433"/>
                    <a:pt x="11977814" y="26862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sp>
          <p:nvSpPr>
            <p:cNvPr id="7" name="任意多边形: 形状 6">
              <a:extLst>
                <a:ext uri="{FF2B5EF4-FFF2-40B4-BE49-F238E27FC236}">
                  <a16:creationId xmlns:a16="http://schemas.microsoft.com/office/drawing/2014/main" id="{72D7B2A7-6EFD-4BB8-A1A6-BBC19EE2F2F7}"/>
                </a:ext>
              </a:extLst>
            </p:cNvPr>
            <p:cNvSpPr/>
            <p:nvPr/>
          </p:nvSpPr>
          <p:spPr>
            <a:xfrm rot="21348975">
              <a:off x="6888" y="6157094"/>
              <a:ext cx="12224929" cy="1143594"/>
            </a:xfrm>
            <a:custGeom>
              <a:avLst/>
              <a:gdLst>
                <a:gd name="connsiteX0" fmla="*/ 12224929 w 12224929"/>
                <a:gd name="connsiteY0" fmla="*/ 249289 h 1143594"/>
                <a:gd name="connsiteX1" fmla="*/ 12159511 w 12224929"/>
                <a:gd name="connsiteY1" fmla="*/ 1143594 h 1143594"/>
                <a:gd name="connsiteX2" fmla="*/ 0 w 12224929"/>
                <a:gd name="connsiteY2" fmla="*/ 254122 h 1143594"/>
                <a:gd name="connsiteX3" fmla="*/ 18589 w 12224929"/>
                <a:gd name="connsiteY3" fmla="*/ 0 h 1143594"/>
                <a:gd name="connsiteX4" fmla="*/ 568648 w 12224929"/>
                <a:gd name="connsiteY4" fmla="*/ 80902 h 1143594"/>
                <a:gd name="connsiteX5" fmla="*/ 7132322 w 12224929"/>
                <a:gd name="connsiteY5" fmla="*/ 480979 h 1143594"/>
                <a:gd name="connsiteX6" fmla="*/ 12047999 w 12224929"/>
                <a:gd name="connsiteY6" fmla="*/ 267141 h 114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4929" h="1143594">
                  <a:moveTo>
                    <a:pt x="12224929" y="249289"/>
                  </a:moveTo>
                  <a:lnTo>
                    <a:pt x="12159511" y="1143594"/>
                  </a:lnTo>
                  <a:lnTo>
                    <a:pt x="0" y="254122"/>
                  </a:lnTo>
                  <a:lnTo>
                    <a:pt x="18589" y="0"/>
                  </a:lnTo>
                  <a:lnTo>
                    <a:pt x="568648" y="80902"/>
                  </a:lnTo>
                  <a:cubicBezTo>
                    <a:pt x="2421019" y="332836"/>
                    <a:pt x="4686213" y="480979"/>
                    <a:pt x="7132322" y="480979"/>
                  </a:cubicBezTo>
                  <a:cubicBezTo>
                    <a:pt x="8893521" y="480979"/>
                    <a:pt x="10560933" y="404182"/>
                    <a:pt x="12047999" y="26714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grpSp>
      <p:sp>
        <p:nvSpPr>
          <p:cNvPr id="8" name="文本框 7">
            <a:extLst>
              <a:ext uri="{FF2B5EF4-FFF2-40B4-BE49-F238E27FC236}">
                <a16:creationId xmlns:a16="http://schemas.microsoft.com/office/drawing/2014/main" id="{42EDA9F9-970C-4DB3-AA7F-07117CA724DA}"/>
              </a:ext>
            </a:extLst>
          </p:cNvPr>
          <p:cNvSpPr txBox="1"/>
          <p:nvPr/>
        </p:nvSpPr>
        <p:spPr>
          <a:xfrm>
            <a:off x="11464965" y="6308725"/>
            <a:ext cx="288541" cy="307777"/>
          </a:xfrm>
          <a:prstGeom prst="rect">
            <a:avLst/>
          </a:prstGeom>
          <a:noFill/>
        </p:spPr>
        <p:txBody>
          <a:bodyPr wrap="none" lIns="0" tIns="0" rIns="0" bIns="0" rtlCol="0">
            <a:spAutoFit/>
          </a:bodyPr>
          <a:lstStyle/>
          <a:p>
            <a:pPr algn="l"/>
            <a:r>
              <a:rPr lang="en-US" altLang="zh-CN" sz="2000" dirty="0">
                <a:solidFill>
                  <a:schemeClr val="bg1">
                    <a:alpha val="53000"/>
                  </a:schemeClr>
                </a:solidFill>
                <a:latin typeface="+mj-lt"/>
                <a:ea typeface="演示秋鸿楷" panose="00000500000000000000" pitchFamily="2" charset="-122"/>
              </a:rPr>
              <a:t>09</a:t>
            </a:r>
            <a:endParaRPr lang="zh-CN" altLang="en-US" sz="2000" dirty="0">
              <a:solidFill>
                <a:schemeClr val="bg1">
                  <a:alpha val="53000"/>
                </a:schemeClr>
              </a:solidFill>
              <a:latin typeface="+mj-lt"/>
              <a:ea typeface="演示秋鸿楷" panose="00000500000000000000" pitchFamily="2" charset="-122"/>
            </a:endParaRPr>
          </a:p>
        </p:txBody>
      </p:sp>
      <p:grpSp>
        <p:nvGrpSpPr>
          <p:cNvPr id="10" name="组合 9">
            <a:extLst>
              <a:ext uri="{FF2B5EF4-FFF2-40B4-BE49-F238E27FC236}">
                <a16:creationId xmlns:a16="http://schemas.microsoft.com/office/drawing/2014/main" id="{B59EFEAD-241C-4F04-A1E8-BC6D07BF95A6}"/>
              </a:ext>
            </a:extLst>
          </p:cNvPr>
          <p:cNvGrpSpPr/>
          <p:nvPr/>
        </p:nvGrpSpPr>
        <p:grpSpPr>
          <a:xfrm>
            <a:off x="587375" y="672887"/>
            <a:ext cx="2342515" cy="492443"/>
            <a:chOff x="1158240" y="672887"/>
            <a:chExt cx="2342515" cy="492443"/>
          </a:xfrm>
        </p:grpSpPr>
        <p:sp>
          <p:nvSpPr>
            <p:cNvPr id="11" name="文本框 10">
              <a:extLst>
                <a:ext uri="{FF2B5EF4-FFF2-40B4-BE49-F238E27FC236}">
                  <a16:creationId xmlns:a16="http://schemas.microsoft.com/office/drawing/2014/main" id="{EB6EB8C6-C72B-4AB1-AE74-71C62739CBF6}"/>
                </a:ext>
              </a:extLst>
            </p:cNvPr>
            <p:cNvSpPr txBox="1"/>
            <p:nvPr/>
          </p:nvSpPr>
          <p:spPr>
            <a:xfrm>
              <a:off x="1158240" y="672887"/>
              <a:ext cx="589905" cy="492443"/>
            </a:xfrm>
            <a:prstGeom prst="rect">
              <a:avLst/>
            </a:prstGeom>
            <a:noFill/>
          </p:spPr>
          <p:txBody>
            <a:bodyPr wrap="none" lIns="0" tIns="0" rIns="0" bIns="0" rtlCol="0">
              <a:spAutoFit/>
            </a:bodyPr>
            <a:lstStyle/>
            <a:p>
              <a:pPr algn="l"/>
              <a:r>
                <a:rPr lang="en-US" altLang="zh-CN" sz="3200" b="1" dirty="0">
                  <a:gradFill>
                    <a:gsLst>
                      <a:gs pos="50000">
                        <a:schemeClr val="accent1">
                          <a:lumMod val="88000"/>
                          <a:lumOff val="12000"/>
                        </a:schemeClr>
                      </a:gs>
                      <a:gs pos="0">
                        <a:schemeClr val="accent1"/>
                      </a:gs>
                      <a:gs pos="100000">
                        <a:schemeClr val="accent1"/>
                      </a:gs>
                    </a:gsLst>
                    <a:lin ang="2700000" scaled="1"/>
                  </a:gradFill>
                </a:rPr>
                <a:t>2.3</a:t>
              </a:r>
              <a:endParaRPr lang="zh-CN" altLang="en-US" sz="3200" b="1" dirty="0">
                <a:gradFill>
                  <a:gsLst>
                    <a:gs pos="50000">
                      <a:schemeClr val="accent1">
                        <a:lumMod val="88000"/>
                        <a:lumOff val="12000"/>
                      </a:schemeClr>
                    </a:gs>
                    <a:gs pos="0">
                      <a:schemeClr val="accent1"/>
                    </a:gs>
                    <a:gs pos="100000">
                      <a:schemeClr val="accent1"/>
                    </a:gs>
                  </a:gsLst>
                  <a:lin ang="2700000" scaled="1"/>
                </a:gradFill>
              </a:endParaRPr>
            </a:p>
          </p:txBody>
        </p:sp>
        <p:sp>
          <p:nvSpPr>
            <p:cNvPr id="12" name="文本框 11">
              <a:extLst>
                <a:ext uri="{FF2B5EF4-FFF2-40B4-BE49-F238E27FC236}">
                  <a16:creationId xmlns:a16="http://schemas.microsoft.com/office/drawing/2014/main" id="{7F21198D-1EE4-4C48-8F28-1C991EA88FAD}"/>
                </a:ext>
              </a:extLst>
            </p:cNvPr>
            <p:cNvSpPr txBox="1"/>
            <p:nvPr/>
          </p:nvSpPr>
          <p:spPr>
            <a:xfrm>
              <a:off x="1859280" y="672887"/>
              <a:ext cx="1641475" cy="492443"/>
            </a:xfrm>
            <a:prstGeom prst="rect">
              <a:avLst/>
            </a:prstGeom>
            <a:noFill/>
          </p:spPr>
          <p:txBody>
            <a:bodyPr wrap="none" lIns="0" tIns="0" rIns="0" bIns="0" rtlCol="0">
              <a:spAutoFit/>
            </a:bodyPr>
            <a:lstStyle/>
            <a:p>
              <a:pPr algn="l"/>
              <a:r>
                <a:rPr lang="zh-CN" altLang="en-US" sz="3200" dirty="0">
                  <a:gradFill>
                    <a:gsLst>
                      <a:gs pos="50000">
                        <a:schemeClr val="accent1">
                          <a:lumMod val="88000"/>
                          <a:lumOff val="12000"/>
                        </a:schemeClr>
                      </a:gs>
                      <a:gs pos="0">
                        <a:schemeClr val="accent1"/>
                      </a:gs>
                      <a:gs pos="100000">
                        <a:schemeClr val="accent1"/>
                      </a:gs>
                    </a:gsLst>
                    <a:lin ang="2700000" scaled="1"/>
                  </a:gradFill>
                  <a:latin typeface="+mj-ea"/>
                  <a:ea typeface="+mj-ea"/>
                </a:rPr>
                <a:t>封装使用</a:t>
              </a:r>
            </a:p>
          </p:txBody>
        </p:sp>
      </p:grpSp>
      <p:sp>
        <p:nvSpPr>
          <p:cNvPr id="2" name="文本框 1">
            <a:extLst>
              <a:ext uri="{FF2B5EF4-FFF2-40B4-BE49-F238E27FC236}">
                <a16:creationId xmlns:a16="http://schemas.microsoft.com/office/drawing/2014/main" id="{793D279E-D0BE-C81C-4729-2BDFF26196DD}"/>
              </a:ext>
            </a:extLst>
          </p:cNvPr>
          <p:cNvSpPr txBox="1"/>
          <p:nvPr/>
        </p:nvSpPr>
        <p:spPr>
          <a:xfrm>
            <a:off x="1177280" y="1515671"/>
            <a:ext cx="9795969" cy="1448473"/>
          </a:xfrm>
          <a:prstGeom prst="rect">
            <a:avLst/>
          </a:prstGeom>
          <a:noFill/>
        </p:spPr>
        <p:txBody>
          <a:bodyPr wrap="square" lIns="0" tIns="0" rIns="0" bIns="0" rtlCol="0">
            <a:spAutoFit/>
          </a:bodyPr>
          <a:lstStyle/>
          <a:p>
            <a:pPr algn="l">
              <a:lnSpc>
                <a:spcPct val="120000"/>
              </a:lnSpc>
            </a:pPr>
            <a:r>
              <a:rPr lang="en-US" altLang="zh-CN" sz="2000" dirty="0" err="1">
                <a:solidFill>
                  <a:schemeClr val="tx1">
                    <a:lumMod val="85000"/>
                    <a:lumOff val="15000"/>
                  </a:schemeClr>
                </a:solidFill>
              </a:rPr>
              <a:t>ArceOS</a:t>
            </a:r>
            <a:r>
              <a:rPr lang="zh-CN" altLang="en-US" sz="2000" dirty="0">
                <a:solidFill>
                  <a:schemeClr val="tx1">
                    <a:lumMod val="85000"/>
                    <a:lumOff val="15000"/>
                  </a:schemeClr>
                </a:solidFill>
              </a:rPr>
              <a:t>：在模块化</a:t>
            </a:r>
            <a:r>
              <a:rPr lang="en-US" altLang="zh-CN" sz="2000" dirty="0" err="1">
                <a:solidFill>
                  <a:schemeClr val="tx1">
                    <a:lumMod val="85000"/>
                    <a:lumOff val="15000"/>
                  </a:schemeClr>
                </a:solidFill>
              </a:rPr>
              <a:t>ArceOS</a:t>
            </a:r>
            <a:r>
              <a:rPr lang="zh-CN" altLang="en-US" sz="2000" dirty="0">
                <a:solidFill>
                  <a:schemeClr val="tx1">
                    <a:lumMod val="85000"/>
                    <a:lumOff val="15000"/>
                  </a:schemeClr>
                </a:solidFill>
              </a:rPr>
              <a:t>操作系统中，目标文件系统将被封装为</a:t>
            </a:r>
            <a:r>
              <a:rPr lang="en-US" altLang="zh-CN" sz="2000" dirty="0">
                <a:solidFill>
                  <a:schemeClr val="tx1">
                    <a:lumMod val="85000"/>
                    <a:lumOff val="15000"/>
                  </a:schemeClr>
                </a:solidFill>
              </a:rPr>
              <a:t>crate</a:t>
            </a:r>
            <a:r>
              <a:rPr lang="zh-CN" altLang="en-US" sz="2000" dirty="0">
                <a:solidFill>
                  <a:schemeClr val="tx1">
                    <a:lumMod val="85000"/>
                    <a:lumOff val="15000"/>
                  </a:schemeClr>
                </a:solidFill>
              </a:rPr>
              <a:t>层的一个模块，并提供上层</a:t>
            </a:r>
            <a:r>
              <a:rPr lang="en-US" altLang="zh-CN" sz="2000" dirty="0">
                <a:solidFill>
                  <a:schemeClr val="tx1">
                    <a:lumMod val="85000"/>
                    <a:lumOff val="15000"/>
                  </a:schemeClr>
                </a:solidFill>
              </a:rPr>
              <a:t>VFS</a:t>
            </a:r>
            <a:r>
              <a:rPr lang="zh-CN" altLang="en-US" sz="2000" dirty="0">
                <a:solidFill>
                  <a:schemeClr val="tx1">
                    <a:lumMod val="85000"/>
                    <a:lumOff val="15000"/>
                  </a:schemeClr>
                </a:solidFill>
              </a:rPr>
              <a:t>所规定的各项接口</a:t>
            </a:r>
            <a:endParaRPr lang="en-US" altLang="zh-CN" sz="2000" dirty="0">
              <a:solidFill>
                <a:schemeClr val="tx1">
                  <a:lumMod val="85000"/>
                  <a:lumOff val="15000"/>
                </a:schemeClr>
              </a:solidFill>
            </a:endParaRPr>
          </a:p>
          <a:p>
            <a:pPr algn="l">
              <a:lnSpc>
                <a:spcPct val="120000"/>
              </a:lnSpc>
            </a:pPr>
            <a:r>
              <a:rPr lang="en-US" altLang="zh-CN" sz="2000" dirty="0">
                <a:solidFill>
                  <a:schemeClr val="tx1">
                    <a:lumMod val="85000"/>
                    <a:lumOff val="15000"/>
                  </a:schemeClr>
                </a:solidFill>
              </a:rPr>
              <a:t>Embassy</a:t>
            </a:r>
            <a:r>
              <a:rPr lang="zh-CN" altLang="en-US" sz="2000" dirty="0">
                <a:solidFill>
                  <a:schemeClr val="tx1">
                    <a:lumMod val="85000"/>
                    <a:lumOff val="15000"/>
                  </a:schemeClr>
                </a:solidFill>
              </a:rPr>
              <a:t>：对于这类没有文件系统的框架，也将发布为公开的易交互的</a:t>
            </a:r>
            <a:r>
              <a:rPr lang="en-US" altLang="zh-CN" sz="2000" dirty="0">
                <a:solidFill>
                  <a:schemeClr val="tx1">
                    <a:lumMod val="85000"/>
                    <a:lumOff val="15000"/>
                  </a:schemeClr>
                </a:solidFill>
              </a:rPr>
              <a:t>crate</a:t>
            </a:r>
            <a:r>
              <a:rPr lang="zh-CN" altLang="en-US" sz="2000" dirty="0">
                <a:solidFill>
                  <a:schemeClr val="tx1">
                    <a:lumMod val="85000"/>
                    <a:lumOff val="15000"/>
                  </a:schemeClr>
                </a:solidFill>
              </a:rPr>
              <a:t>，并配备相关文档</a:t>
            </a:r>
          </a:p>
        </p:txBody>
      </p:sp>
      <p:pic>
        <p:nvPicPr>
          <p:cNvPr id="3" name="图片 2">
            <a:extLst>
              <a:ext uri="{FF2B5EF4-FFF2-40B4-BE49-F238E27FC236}">
                <a16:creationId xmlns:a16="http://schemas.microsoft.com/office/drawing/2014/main" id="{1B87219F-69EB-70BE-A4EA-8A415B8D7211}"/>
              </a:ext>
            </a:extLst>
          </p:cNvPr>
          <p:cNvPicPr>
            <a:picLocks noChangeAspect="1"/>
          </p:cNvPicPr>
          <p:nvPr/>
        </p:nvPicPr>
        <p:blipFill>
          <a:blip r:embed="rId2"/>
          <a:stretch>
            <a:fillRect/>
          </a:stretch>
        </p:blipFill>
        <p:spPr>
          <a:xfrm>
            <a:off x="1038850" y="3392805"/>
            <a:ext cx="6593309" cy="2915920"/>
          </a:xfrm>
          <a:prstGeom prst="rect">
            <a:avLst/>
          </a:prstGeom>
        </p:spPr>
      </p:pic>
    </p:spTree>
    <p:extLst>
      <p:ext uri="{BB962C8B-B14F-4D97-AF65-F5344CB8AC3E}">
        <p14:creationId xmlns:p14="http://schemas.microsoft.com/office/powerpoint/2010/main" val="1335349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Box 8">
            <a:extLst>
              <a:ext uri="{FF2B5EF4-FFF2-40B4-BE49-F238E27FC236}">
                <a16:creationId xmlns:a16="http://schemas.microsoft.com/office/drawing/2014/main" id="{C556EE00-1216-4912-A189-938F442FCE5E}"/>
              </a:ext>
            </a:extLst>
          </p:cNvPr>
          <p:cNvSpPr txBox="1">
            <a:spLocks noChangeArrowheads="1"/>
          </p:cNvSpPr>
          <p:nvPr/>
        </p:nvSpPr>
        <p:spPr bwMode="auto">
          <a:xfrm>
            <a:off x="5298501" y="1950203"/>
            <a:ext cx="1594998"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R="0" lvl="0" indent="0" algn="ctr" fontAlgn="auto">
              <a:lnSpc>
                <a:spcPct val="100000"/>
              </a:lnSpc>
              <a:spcBef>
                <a:spcPct val="50000"/>
              </a:spcBef>
              <a:spcAft>
                <a:spcPts val="0"/>
              </a:spcAft>
              <a:buClrTx/>
              <a:buSzTx/>
              <a:buFontTx/>
              <a:buNone/>
              <a:tabLst/>
              <a:defRPr sz="8100" spc="130">
                <a:gradFill>
                  <a:gsLst>
                    <a:gs pos="70000">
                      <a:srgbClr val="1672BA">
                        <a:alpha val="5000"/>
                      </a:srgbClr>
                    </a:gs>
                    <a:gs pos="0">
                      <a:srgbClr val="1672BA">
                        <a:alpha val="40000"/>
                      </a:srgbClr>
                    </a:gs>
                  </a:gsLst>
                  <a:lin ang="5400000" scaled="0"/>
                </a:gradFill>
                <a:latin typeface="腾祥魅黑简" panose="01010104010101010101" pitchFamily="2" charset="-122"/>
                <a:ea typeface="腾祥魅黑简" panose="01010104010101010101" pitchFamily="2" charset="-122"/>
              </a:defRPr>
            </a:lvl1pPr>
          </a:lstStyle>
          <a:p>
            <a:pPr marL="0" marR="0" lvl="0" indent="0" defTabSz="914400" rtl="0" eaLnBrk="1" fontAlgn="auto" latinLnBrk="0" hangingPunct="1">
              <a:lnSpc>
                <a:spcPct val="100000"/>
              </a:lnSpc>
              <a:spcBef>
                <a:spcPct val="50000"/>
              </a:spcBef>
              <a:spcAft>
                <a:spcPts val="0"/>
              </a:spcAft>
              <a:buClrTx/>
              <a:buSzTx/>
              <a:buFontTx/>
              <a:buNone/>
              <a:tabLst/>
              <a:defRPr/>
            </a:pPr>
            <a:r>
              <a:rPr kumimoji="0" lang="en-US" altLang="zh-CN" sz="8000" i="0" u="none" strike="noStrike" kern="1200" cap="none" spc="130" normalizeH="0" baseline="0" noProof="0" dirty="0">
                <a:ln w="19050">
                  <a:noFill/>
                </a:ln>
                <a:solidFill>
                  <a:schemeClr val="bg1"/>
                </a:solidFill>
                <a:effectLst/>
                <a:uLnTx/>
                <a:uFillTx/>
                <a:latin typeface="+mj-lt"/>
                <a:ea typeface="腾祥魅黑简" panose="01010104010101010101" pitchFamily="2" charset="-122"/>
                <a:cs typeface="+mn-cs"/>
              </a:rPr>
              <a:t>03</a:t>
            </a:r>
            <a:endParaRPr kumimoji="0" lang="zh-CN" altLang="en-US" sz="8000" i="0" u="none" strike="noStrike" kern="1200" cap="none" spc="130" normalizeH="0" baseline="0" noProof="0" dirty="0">
              <a:ln w="19050">
                <a:noFill/>
              </a:ln>
              <a:solidFill>
                <a:schemeClr val="bg1"/>
              </a:solidFill>
              <a:effectLst/>
              <a:uLnTx/>
              <a:uFillTx/>
              <a:latin typeface="+mj-lt"/>
              <a:ea typeface="腾祥魅黑简" panose="01010104010101010101" pitchFamily="2" charset="-122"/>
              <a:cs typeface="+mn-cs"/>
            </a:endParaRPr>
          </a:p>
        </p:txBody>
      </p:sp>
      <p:sp>
        <p:nvSpPr>
          <p:cNvPr id="23" name="文本框 22">
            <a:extLst>
              <a:ext uri="{FF2B5EF4-FFF2-40B4-BE49-F238E27FC236}">
                <a16:creationId xmlns:a16="http://schemas.microsoft.com/office/drawing/2014/main" id="{0AA2ACB4-B973-47A6-B588-640E3CFEFA13}"/>
              </a:ext>
            </a:extLst>
          </p:cNvPr>
          <p:cNvSpPr txBox="1"/>
          <p:nvPr/>
        </p:nvSpPr>
        <p:spPr>
          <a:xfrm>
            <a:off x="4033187" y="3096928"/>
            <a:ext cx="4125626" cy="769441"/>
          </a:xfrm>
          <a:prstGeom prst="rect">
            <a:avLst/>
          </a:prstGeom>
          <a:noFill/>
        </p:spPr>
        <p:txBody>
          <a:bodyPr wrap="square" rtlCol="0">
            <a:spAutoFit/>
          </a:bodyPr>
          <a:lstStyle/>
          <a:p>
            <a:pPr algn="ctr">
              <a:defRPr/>
            </a:pPr>
            <a:r>
              <a:rPr lang="zh-CN" altLang="en-US" sz="4400" dirty="0">
                <a:solidFill>
                  <a:schemeClr val="bg1"/>
                </a:solidFill>
                <a:latin typeface="+mj-ea"/>
                <a:ea typeface="+mj-ea"/>
              </a:rPr>
              <a:t>研究计划</a:t>
            </a:r>
          </a:p>
        </p:txBody>
      </p:sp>
      <p:grpSp>
        <p:nvGrpSpPr>
          <p:cNvPr id="8" name="组合 7">
            <a:extLst>
              <a:ext uri="{FF2B5EF4-FFF2-40B4-BE49-F238E27FC236}">
                <a16:creationId xmlns:a16="http://schemas.microsoft.com/office/drawing/2014/main" id="{094CEA65-2D84-4723-9C9F-185D5F52F3AA}"/>
              </a:ext>
            </a:extLst>
          </p:cNvPr>
          <p:cNvGrpSpPr/>
          <p:nvPr/>
        </p:nvGrpSpPr>
        <p:grpSpPr>
          <a:xfrm>
            <a:off x="4559" y="6093313"/>
            <a:ext cx="12230138" cy="1207375"/>
            <a:chOff x="4559" y="6093313"/>
            <a:chExt cx="12230138" cy="1207375"/>
          </a:xfrm>
        </p:grpSpPr>
        <p:sp>
          <p:nvSpPr>
            <p:cNvPr id="9" name="任意多边形: 形状 8">
              <a:extLst>
                <a:ext uri="{FF2B5EF4-FFF2-40B4-BE49-F238E27FC236}">
                  <a16:creationId xmlns:a16="http://schemas.microsoft.com/office/drawing/2014/main" id="{9541C896-F96F-4F52-A162-875F747D82DF}"/>
                </a:ext>
              </a:extLst>
            </p:cNvPr>
            <p:cNvSpPr/>
            <p:nvPr userDrawn="1"/>
          </p:nvSpPr>
          <p:spPr>
            <a:xfrm rot="21348975">
              <a:off x="4559" y="6093313"/>
              <a:ext cx="12230138" cy="1207270"/>
            </a:xfrm>
            <a:custGeom>
              <a:avLst/>
              <a:gdLst>
                <a:gd name="connsiteX0" fmla="*/ 12230138 w 12230138"/>
                <a:gd name="connsiteY0" fmla="*/ 241748 h 1207270"/>
                <a:gd name="connsiteX1" fmla="*/ 12159510 w 12230138"/>
                <a:gd name="connsiteY1" fmla="*/ 1207270 h 1207270"/>
                <a:gd name="connsiteX2" fmla="*/ 0 w 12230138"/>
                <a:gd name="connsiteY2" fmla="*/ 317799 h 1207270"/>
                <a:gd name="connsiteX3" fmla="*/ 23247 w 12230138"/>
                <a:gd name="connsiteY3" fmla="*/ 0 h 1207270"/>
                <a:gd name="connsiteX4" fmla="*/ 485853 w 12230138"/>
                <a:gd name="connsiteY4" fmla="*/ 71819 h 1207270"/>
                <a:gd name="connsiteX5" fmla="*/ 7056737 w 12230138"/>
                <a:gd name="connsiteY5" fmla="*/ 494586 h 1207270"/>
                <a:gd name="connsiteX6" fmla="*/ 11977814 w 12230138"/>
                <a:gd name="connsiteY6" fmla="*/ 268620 h 120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38" h="1207270">
                  <a:moveTo>
                    <a:pt x="12230138" y="241748"/>
                  </a:moveTo>
                  <a:lnTo>
                    <a:pt x="12159510" y="1207270"/>
                  </a:lnTo>
                  <a:lnTo>
                    <a:pt x="0" y="317799"/>
                  </a:lnTo>
                  <a:lnTo>
                    <a:pt x="23247" y="0"/>
                  </a:lnTo>
                  <a:lnTo>
                    <a:pt x="485853" y="71819"/>
                  </a:lnTo>
                  <a:cubicBezTo>
                    <a:pt x="2340259" y="338041"/>
                    <a:pt x="4607941" y="494585"/>
                    <a:pt x="7056737" y="494586"/>
                  </a:cubicBezTo>
                  <a:cubicBezTo>
                    <a:pt x="8819871" y="494586"/>
                    <a:pt x="10489115" y="413433"/>
                    <a:pt x="11977814" y="26862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sp>
          <p:nvSpPr>
            <p:cNvPr id="10" name="任意多边形: 形状 9">
              <a:extLst>
                <a:ext uri="{FF2B5EF4-FFF2-40B4-BE49-F238E27FC236}">
                  <a16:creationId xmlns:a16="http://schemas.microsoft.com/office/drawing/2014/main" id="{3235E21E-8B2A-4CF9-9CC3-1DEA3D9080FE}"/>
                </a:ext>
              </a:extLst>
            </p:cNvPr>
            <p:cNvSpPr/>
            <p:nvPr/>
          </p:nvSpPr>
          <p:spPr>
            <a:xfrm rot="21348975">
              <a:off x="6888" y="6157094"/>
              <a:ext cx="12224929" cy="1143594"/>
            </a:xfrm>
            <a:custGeom>
              <a:avLst/>
              <a:gdLst>
                <a:gd name="connsiteX0" fmla="*/ 12224929 w 12224929"/>
                <a:gd name="connsiteY0" fmla="*/ 249289 h 1143594"/>
                <a:gd name="connsiteX1" fmla="*/ 12159511 w 12224929"/>
                <a:gd name="connsiteY1" fmla="*/ 1143594 h 1143594"/>
                <a:gd name="connsiteX2" fmla="*/ 0 w 12224929"/>
                <a:gd name="connsiteY2" fmla="*/ 254122 h 1143594"/>
                <a:gd name="connsiteX3" fmla="*/ 18589 w 12224929"/>
                <a:gd name="connsiteY3" fmla="*/ 0 h 1143594"/>
                <a:gd name="connsiteX4" fmla="*/ 568648 w 12224929"/>
                <a:gd name="connsiteY4" fmla="*/ 80902 h 1143594"/>
                <a:gd name="connsiteX5" fmla="*/ 7132322 w 12224929"/>
                <a:gd name="connsiteY5" fmla="*/ 480979 h 1143594"/>
                <a:gd name="connsiteX6" fmla="*/ 12047999 w 12224929"/>
                <a:gd name="connsiteY6" fmla="*/ 267141 h 114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4929" h="1143594">
                  <a:moveTo>
                    <a:pt x="12224929" y="249289"/>
                  </a:moveTo>
                  <a:lnTo>
                    <a:pt x="12159511" y="1143594"/>
                  </a:lnTo>
                  <a:lnTo>
                    <a:pt x="0" y="254122"/>
                  </a:lnTo>
                  <a:lnTo>
                    <a:pt x="18589" y="0"/>
                  </a:lnTo>
                  <a:lnTo>
                    <a:pt x="568648" y="80902"/>
                  </a:lnTo>
                  <a:cubicBezTo>
                    <a:pt x="2421019" y="332836"/>
                    <a:pt x="4686213" y="480979"/>
                    <a:pt x="7132322" y="480979"/>
                  </a:cubicBezTo>
                  <a:cubicBezTo>
                    <a:pt x="8893521" y="480979"/>
                    <a:pt x="10560933" y="404182"/>
                    <a:pt x="12047999" y="26714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grpSp>
      <p:sp>
        <p:nvSpPr>
          <p:cNvPr id="14" name="文本框 13">
            <a:extLst>
              <a:ext uri="{FF2B5EF4-FFF2-40B4-BE49-F238E27FC236}">
                <a16:creationId xmlns:a16="http://schemas.microsoft.com/office/drawing/2014/main" id="{C637E2E9-6DE8-44E2-A894-9230A165A9AF}"/>
              </a:ext>
            </a:extLst>
          </p:cNvPr>
          <p:cNvSpPr txBox="1"/>
          <p:nvPr/>
        </p:nvSpPr>
        <p:spPr>
          <a:xfrm>
            <a:off x="11464965" y="6308725"/>
            <a:ext cx="288541" cy="307777"/>
          </a:xfrm>
          <a:prstGeom prst="rect">
            <a:avLst/>
          </a:prstGeom>
          <a:noFill/>
        </p:spPr>
        <p:txBody>
          <a:bodyPr wrap="none" lIns="0" tIns="0" rIns="0" bIns="0" rtlCol="0">
            <a:spAutoFit/>
          </a:bodyPr>
          <a:lstStyle/>
          <a:p>
            <a:pPr algn="l"/>
            <a:r>
              <a:rPr lang="en-US" altLang="zh-CN" sz="2000" dirty="0">
                <a:solidFill>
                  <a:schemeClr val="bg1">
                    <a:alpha val="53000"/>
                  </a:schemeClr>
                </a:solidFill>
                <a:latin typeface="+mj-lt"/>
                <a:ea typeface="演示秋鸿楷" panose="00000500000000000000" pitchFamily="2" charset="-122"/>
              </a:rPr>
              <a:t>10</a:t>
            </a:r>
            <a:endParaRPr lang="zh-CN" altLang="en-US" sz="2000" dirty="0">
              <a:solidFill>
                <a:schemeClr val="bg1">
                  <a:alpha val="53000"/>
                </a:schemeClr>
              </a:solidFill>
              <a:latin typeface="+mj-lt"/>
              <a:ea typeface="演示秋鸿楷" panose="00000500000000000000" pitchFamily="2" charset="-122"/>
            </a:endParaRPr>
          </a:p>
        </p:txBody>
      </p:sp>
    </p:spTree>
    <p:extLst>
      <p:ext uri="{BB962C8B-B14F-4D97-AF65-F5344CB8AC3E}">
        <p14:creationId xmlns:p14="http://schemas.microsoft.com/office/powerpoint/2010/main" val="389062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42EDA9F9-970C-4DB3-AA7F-07117CA724DA}"/>
              </a:ext>
            </a:extLst>
          </p:cNvPr>
          <p:cNvSpPr txBox="1"/>
          <p:nvPr/>
        </p:nvSpPr>
        <p:spPr>
          <a:xfrm>
            <a:off x="11464965" y="6308725"/>
            <a:ext cx="288541" cy="307777"/>
          </a:xfrm>
          <a:prstGeom prst="rect">
            <a:avLst/>
          </a:prstGeom>
          <a:noFill/>
        </p:spPr>
        <p:txBody>
          <a:bodyPr wrap="none" lIns="0" tIns="0" rIns="0" bIns="0" rtlCol="0">
            <a:spAutoFit/>
          </a:bodyPr>
          <a:lstStyle/>
          <a:p>
            <a:pPr algn="l"/>
            <a:r>
              <a:rPr lang="en-US" altLang="zh-CN" sz="2000" dirty="0">
                <a:solidFill>
                  <a:schemeClr val="bg1">
                    <a:alpha val="53000"/>
                  </a:schemeClr>
                </a:solidFill>
                <a:latin typeface="+mj-lt"/>
                <a:ea typeface="演示秋鸿楷" panose="00000500000000000000" pitchFamily="2" charset="-122"/>
              </a:rPr>
              <a:t>11</a:t>
            </a:r>
            <a:endParaRPr lang="zh-CN" altLang="en-US" sz="2000" dirty="0">
              <a:solidFill>
                <a:schemeClr val="bg1">
                  <a:alpha val="53000"/>
                </a:schemeClr>
              </a:solidFill>
              <a:latin typeface="+mj-lt"/>
              <a:ea typeface="演示秋鸿楷" panose="00000500000000000000" pitchFamily="2" charset="-122"/>
            </a:endParaRPr>
          </a:p>
        </p:txBody>
      </p:sp>
      <p:grpSp>
        <p:nvGrpSpPr>
          <p:cNvPr id="2" name="组合 1">
            <a:extLst>
              <a:ext uri="{FF2B5EF4-FFF2-40B4-BE49-F238E27FC236}">
                <a16:creationId xmlns:a16="http://schemas.microsoft.com/office/drawing/2014/main" id="{1A0202D5-AB1D-4554-ABF6-9EFCF66ADB39}"/>
              </a:ext>
            </a:extLst>
          </p:cNvPr>
          <p:cNvGrpSpPr/>
          <p:nvPr/>
        </p:nvGrpSpPr>
        <p:grpSpPr>
          <a:xfrm>
            <a:off x="-1715233" y="3398794"/>
            <a:ext cx="13725611" cy="315056"/>
            <a:chOff x="-1773106" y="3271472"/>
            <a:chExt cx="13725611" cy="315056"/>
          </a:xfrm>
        </p:grpSpPr>
        <p:pic>
          <p:nvPicPr>
            <p:cNvPr id="33" name="图片 32" descr="图片包含 电脑, 星星, 笔记本, 游戏机&#10;&#10;描述已自动生成">
              <a:extLst>
                <a:ext uri="{FF2B5EF4-FFF2-40B4-BE49-F238E27FC236}">
                  <a16:creationId xmlns:a16="http://schemas.microsoft.com/office/drawing/2014/main" id="{F487D804-5702-49A8-9C8F-BC63C9ECB82E}"/>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H="1">
              <a:off x="930087" y="3271472"/>
              <a:ext cx="560100" cy="315056"/>
            </a:xfrm>
            <a:prstGeom prst="rect">
              <a:avLst/>
            </a:prstGeom>
          </p:spPr>
        </p:pic>
        <p:pic>
          <p:nvPicPr>
            <p:cNvPr id="34" name="Picture 60">
              <a:extLst>
                <a:ext uri="{FF2B5EF4-FFF2-40B4-BE49-F238E27FC236}">
                  <a16:creationId xmlns:a16="http://schemas.microsoft.com/office/drawing/2014/main" id="{E7AB0695-F91B-4DB6-AFB5-7B31805BE14B}"/>
                </a:ext>
              </a:extLst>
            </p:cNvPr>
            <p:cNvPicPr>
              <a:picLocks noChangeAspect="1"/>
            </p:cNvPicPr>
            <p:nvPr/>
          </p:nvPicPr>
          <p:blipFill>
            <a:blip r:embed="rId3"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773106" y="3271472"/>
              <a:ext cx="3025259" cy="269305"/>
            </a:xfrm>
            <a:prstGeom prst="rect">
              <a:avLst/>
            </a:prstGeom>
          </p:spPr>
        </p:pic>
        <p:pic>
          <p:nvPicPr>
            <p:cNvPr id="31" name="图片 30" descr="图片包含 电脑, 星星, 笔记本, 游戏机&#10;&#10;描述已自动生成">
              <a:extLst>
                <a:ext uri="{FF2B5EF4-FFF2-40B4-BE49-F238E27FC236}">
                  <a16:creationId xmlns:a16="http://schemas.microsoft.com/office/drawing/2014/main" id="{4E6C0F25-396F-4E58-B2F4-DBDBF49A6DAE}"/>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H="1">
              <a:off x="3775514" y="3271472"/>
              <a:ext cx="560100" cy="315056"/>
            </a:xfrm>
            <a:prstGeom prst="rect">
              <a:avLst/>
            </a:prstGeom>
          </p:spPr>
        </p:pic>
        <p:pic>
          <p:nvPicPr>
            <p:cNvPr id="32" name="Picture 60">
              <a:extLst>
                <a:ext uri="{FF2B5EF4-FFF2-40B4-BE49-F238E27FC236}">
                  <a16:creationId xmlns:a16="http://schemas.microsoft.com/office/drawing/2014/main" id="{05D08232-399B-4A21-BC8E-9A1E3BBA5A69}"/>
                </a:ext>
              </a:extLst>
            </p:cNvPr>
            <p:cNvPicPr>
              <a:picLocks noChangeAspect="1"/>
            </p:cNvPicPr>
            <p:nvPr/>
          </p:nvPicPr>
          <p:blipFill>
            <a:blip r:embed="rId3"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072321" y="3271472"/>
              <a:ext cx="3025259" cy="269305"/>
            </a:xfrm>
            <a:prstGeom prst="rect">
              <a:avLst/>
            </a:prstGeom>
          </p:spPr>
        </p:pic>
        <p:pic>
          <p:nvPicPr>
            <p:cNvPr id="29" name="图片 28" descr="图片包含 电脑, 星星, 笔记本, 游戏机&#10;&#10;描述已自动生成">
              <a:extLst>
                <a:ext uri="{FF2B5EF4-FFF2-40B4-BE49-F238E27FC236}">
                  <a16:creationId xmlns:a16="http://schemas.microsoft.com/office/drawing/2014/main" id="{C173D379-8AF4-47AE-B7F7-B428D03BBC54}"/>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H="1">
              <a:off x="6497609" y="3271472"/>
              <a:ext cx="560100" cy="315056"/>
            </a:xfrm>
            <a:prstGeom prst="rect">
              <a:avLst/>
            </a:prstGeom>
          </p:spPr>
        </p:pic>
        <p:pic>
          <p:nvPicPr>
            <p:cNvPr id="30" name="Picture 60">
              <a:extLst>
                <a:ext uri="{FF2B5EF4-FFF2-40B4-BE49-F238E27FC236}">
                  <a16:creationId xmlns:a16="http://schemas.microsoft.com/office/drawing/2014/main" id="{A151E9C1-105E-448F-99D9-04F981E82731}"/>
                </a:ext>
              </a:extLst>
            </p:cNvPr>
            <p:cNvPicPr>
              <a:picLocks noChangeAspect="1"/>
            </p:cNvPicPr>
            <p:nvPr/>
          </p:nvPicPr>
          <p:blipFill>
            <a:blip r:embed="rId3"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794416" y="3271472"/>
              <a:ext cx="3025259" cy="269305"/>
            </a:xfrm>
            <a:prstGeom prst="rect">
              <a:avLst/>
            </a:prstGeom>
          </p:spPr>
        </p:pic>
        <p:pic>
          <p:nvPicPr>
            <p:cNvPr id="27" name="图片 26" descr="图片包含 电脑, 星星, 笔记本, 游戏机&#10;&#10;描述已自动生成">
              <a:extLst>
                <a:ext uri="{FF2B5EF4-FFF2-40B4-BE49-F238E27FC236}">
                  <a16:creationId xmlns:a16="http://schemas.microsoft.com/office/drawing/2014/main" id="{1384A462-5C37-49D2-AA33-E0E97033364D}"/>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H="1">
              <a:off x="9240075" y="3271472"/>
              <a:ext cx="560100" cy="315056"/>
            </a:xfrm>
            <a:prstGeom prst="rect">
              <a:avLst/>
            </a:prstGeom>
          </p:spPr>
        </p:pic>
        <p:pic>
          <p:nvPicPr>
            <p:cNvPr id="28" name="Picture 60">
              <a:extLst>
                <a:ext uri="{FF2B5EF4-FFF2-40B4-BE49-F238E27FC236}">
                  <a16:creationId xmlns:a16="http://schemas.microsoft.com/office/drawing/2014/main" id="{0426C4B7-D8DF-47A0-BFD7-74524E19342C}"/>
                </a:ext>
              </a:extLst>
            </p:cNvPr>
            <p:cNvPicPr>
              <a:picLocks noChangeAspect="1"/>
            </p:cNvPicPr>
            <p:nvPr/>
          </p:nvPicPr>
          <p:blipFill>
            <a:blip r:embed="rId3"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536882" y="3271472"/>
              <a:ext cx="3025259" cy="269305"/>
            </a:xfrm>
            <a:prstGeom prst="rect">
              <a:avLst/>
            </a:prstGeom>
          </p:spPr>
        </p:pic>
        <p:pic>
          <p:nvPicPr>
            <p:cNvPr id="23" name="图片 22" descr="图片包含 电脑, 星星, 笔记本, 游戏机&#10;&#10;描述已自动生成">
              <a:extLst>
                <a:ext uri="{FF2B5EF4-FFF2-40B4-BE49-F238E27FC236}">
                  <a16:creationId xmlns:a16="http://schemas.microsoft.com/office/drawing/2014/main" id="{B41828D1-7428-4AF1-BDEB-B23BA696092E}"/>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H="1">
              <a:off x="11392405" y="3271472"/>
              <a:ext cx="560100" cy="315056"/>
            </a:xfrm>
            <a:prstGeom prst="rect">
              <a:avLst/>
            </a:prstGeom>
          </p:spPr>
        </p:pic>
        <p:pic>
          <p:nvPicPr>
            <p:cNvPr id="26" name="Picture 60">
              <a:extLst>
                <a:ext uri="{FF2B5EF4-FFF2-40B4-BE49-F238E27FC236}">
                  <a16:creationId xmlns:a16="http://schemas.microsoft.com/office/drawing/2014/main" id="{0139D2A9-6369-4A3F-AA9B-E787E6F304B9}"/>
                </a:ext>
              </a:extLst>
            </p:cNvPr>
            <p:cNvPicPr>
              <a:picLocks noChangeAspect="1"/>
            </p:cNvPicPr>
            <p:nvPr/>
          </p:nvPicPr>
          <p:blipFill>
            <a:blip r:embed="rId3"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689212" y="3271472"/>
              <a:ext cx="3025259" cy="269305"/>
            </a:xfrm>
            <a:prstGeom prst="rect">
              <a:avLst/>
            </a:prstGeom>
          </p:spPr>
        </p:pic>
      </p:grpSp>
      <p:grpSp>
        <p:nvGrpSpPr>
          <p:cNvPr id="3" name="组合 2">
            <a:extLst>
              <a:ext uri="{FF2B5EF4-FFF2-40B4-BE49-F238E27FC236}">
                <a16:creationId xmlns:a16="http://schemas.microsoft.com/office/drawing/2014/main" id="{525B8E94-092C-4D9B-A700-B2FA30B6E7E6}"/>
              </a:ext>
            </a:extLst>
          </p:cNvPr>
          <p:cNvGrpSpPr/>
          <p:nvPr/>
        </p:nvGrpSpPr>
        <p:grpSpPr>
          <a:xfrm>
            <a:off x="755352" y="2020731"/>
            <a:ext cx="2694306" cy="1583445"/>
            <a:chOff x="587375" y="1893409"/>
            <a:chExt cx="2694306" cy="1583445"/>
          </a:xfrm>
        </p:grpSpPr>
        <p:cxnSp>
          <p:nvCxnSpPr>
            <p:cNvPr id="35" name="直接连接符 34">
              <a:extLst>
                <a:ext uri="{FF2B5EF4-FFF2-40B4-BE49-F238E27FC236}">
                  <a16:creationId xmlns:a16="http://schemas.microsoft.com/office/drawing/2014/main" id="{AF682467-2282-4C58-B273-E40BC3A2EC04}"/>
                </a:ext>
              </a:extLst>
            </p:cNvPr>
            <p:cNvCxnSpPr>
              <a:cxnSpLocks/>
            </p:cNvCxnSpPr>
            <p:nvPr/>
          </p:nvCxnSpPr>
          <p:spPr>
            <a:xfrm>
              <a:off x="587375" y="2138287"/>
              <a:ext cx="0" cy="1290713"/>
            </a:xfrm>
            <a:prstGeom prst="line">
              <a:avLst/>
            </a:prstGeom>
            <a:ln>
              <a:gradFill>
                <a:gsLst>
                  <a:gs pos="0">
                    <a:schemeClr val="accent1"/>
                  </a:gs>
                  <a:gs pos="86000">
                    <a:schemeClr val="accent1">
                      <a:alpha val="0"/>
                    </a:schemeClr>
                  </a:gs>
                </a:gsLst>
                <a:lin ang="5400000" scaled="1"/>
              </a:gradFill>
              <a:headEnd type="oval" w="sm" len="sm"/>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A03EA22C-5E24-49E7-8888-AC9D85E04F10}"/>
                </a:ext>
              </a:extLst>
            </p:cNvPr>
            <p:cNvGrpSpPr/>
            <p:nvPr/>
          </p:nvGrpSpPr>
          <p:grpSpPr>
            <a:xfrm>
              <a:off x="739963" y="1893409"/>
              <a:ext cx="2541718" cy="1583445"/>
              <a:chOff x="774395" y="1217641"/>
              <a:chExt cx="2541718" cy="1583445"/>
            </a:xfrm>
          </p:grpSpPr>
          <p:sp>
            <p:nvSpPr>
              <p:cNvPr id="37" name="文本框 36">
                <a:extLst>
                  <a:ext uri="{FF2B5EF4-FFF2-40B4-BE49-F238E27FC236}">
                    <a16:creationId xmlns:a16="http://schemas.microsoft.com/office/drawing/2014/main" id="{62C40008-619B-4347-9C36-81F44901D738}"/>
                  </a:ext>
                </a:extLst>
              </p:cNvPr>
              <p:cNvSpPr txBox="1"/>
              <p:nvPr/>
            </p:nvSpPr>
            <p:spPr>
              <a:xfrm>
                <a:off x="774396" y="1217641"/>
                <a:ext cx="1604849" cy="400110"/>
              </a:xfrm>
              <a:prstGeom prst="rect">
                <a:avLst/>
              </a:prstGeom>
              <a:noFill/>
            </p:spPr>
            <p:txBody>
              <a:bodyPr wrap="square">
                <a:spAutoFit/>
                <a:scene3d>
                  <a:camera prst="orthographicFront"/>
                  <a:lightRig rig="flat" dir="t"/>
                </a:scene3d>
                <a:sp3d prstMaterial="flat">
                  <a:bevelT w="0" h="0"/>
                </a:sp3d>
              </a:bodyPr>
              <a:lstStyle>
                <a:defPPr>
                  <a:defRPr lang="zh-CN"/>
                </a:defPPr>
                <a:lvl1pPr algn="ctr">
                  <a:lnSpc>
                    <a:spcPct val="100000"/>
                  </a:lnSpc>
                  <a:defRPr sz="4800" i="0">
                    <a:gradFill>
                      <a:gsLst>
                        <a:gs pos="0">
                          <a:srgbClr val="E7C375">
                            <a:lumMod val="80000"/>
                            <a:lumOff val="20000"/>
                          </a:srgbClr>
                        </a:gs>
                        <a:gs pos="100000">
                          <a:srgbClr val="E7C375">
                            <a:lumMod val="90000"/>
                          </a:srgbClr>
                        </a:gs>
                        <a:gs pos="68000">
                          <a:srgbClr val="E7C375">
                            <a:lumMod val="80000"/>
                            <a:lumOff val="20000"/>
                          </a:srgbClr>
                        </a:gs>
                        <a:gs pos="35000">
                          <a:srgbClr val="E7C375">
                            <a:lumMod val="90000"/>
                          </a:srgbClr>
                        </a:gs>
                      </a:gsLst>
                      <a:lin ang="2700000" scaled="0"/>
                    </a:gradFill>
                    <a:effectLst>
                      <a:reflection blurRad="88900" stA="67000" endPos="21000" dist="12700" dir="5400000" sy="-100000" algn="bl" rotWithShape="0"/>
                    </a:effectLst>
                    <a:latin typeface="+mj-ea"/>
                    <a:ea typeface="+mj-ea"/>
                  </a:defRPr>
                </a:lvl1pPr>
              </a:lstStyle>
              <a:p>
                <a:pPr algn="l"/>
                <a:r>
                  <a:rPr lang="zh-CN" altLang="en-US" sz="2000" dirty="0">
                    <a:solidFill>
                      <a:schemeClr val="accent1"/>
                    </a:solidFill>
                    <a:effectLst/>
                  </a:rPr>
                  <a:t>寒假</a:t>
                </a:r>
                <a:r>
                  <a:rPr lang="en-US" altLang="zh-CN" sz="2000" dirty="0">
                    <a:solidFill>
                      <a:schemeClr val="accent1"/>
                    </a:solidFill>
                    <a:effectLst/>
                  </a:rPr>
                  <a:t>-</a:t>
                </a:r>
                <a:r>
                  <a:rPr lang="zh-CN" altLang="en-US" sz="2000" dirty="0">
                    <a:solidFill>
                      <a:schemeClr val="accent1"/>
                    </a:solidFill>
                    <a:effectLst/>
                  </a:rPr>
                  <a:t>第</a:t>
                </a:r>
                <a:r>
                  <a:rPr lang="en-US" altLang="zh-CN" sz="2000" dirty="0">
                    <a:solidFill>
                      <a:schemeClr val="accent1"/>
                    </a:solidFill>
                    <a:effectLst/>
                  </a:rPr>
                  <a:t>2</a:t>
                </a:r>
                <a:r>
                  <a:rPr lang="zh-CN" altLang="en-US" sz="2000" dirty="0">
                    <a:solidFill>
                      <a:schemeClr val="accent1"/>
                    </a:solidFill>
                    <a:effectLst/>
                  </a:rPr>
                  <a:t>周</a:t>
                </a:r>
              </a:p>
            </p:txBody>
          </p:sp>
          <p:sp>
            <p:nvSpPr>
              <p:cNvPr id="38" name="文本框 37">
                <a:extLst>
                  <a:ext uri="{FF2B5EF4-FFF2-40B4-BE49-F238E27FC236}">
                    <a16:creationId xmlns:a16="http://schemas.microsoft.com/office/drawing/2014/main" id="{EAE26046-1A03-4F2E-AF64-925610EE3475}"/>
                  </a:ext>
                </a:extLst>
              </p:cNvPr>
              <p:cNvSpPr txBox="1"/>
              <p:nvPr/>
            </p:nvSpPr>
            <p:spPr>
              <a:xfrm>
                <a:off x="774395" y="1549974"/>
                <a:ext cx="2541718" cy="1251112"/>
              </a:xfrm>
              <a:prstGeom prst="rect">
                <a:avLst/>
              </a:prstGeom>
              <a:noFill/>
            </p:spPr>
            <p:txBody>
              <a:bodyPr wrap="square">
                <a:spAutoFit/>
              </a:bodyPr>
              <a:lstStyle/>
              <a:p>
                <a:pPr>
                  <a:lnSpc>
                    <a:spcPct val="120000"/>
                  </a:lnSpc>
                </a:pPr>
                <a:r>
                  <a:rPr lang="zh-CN" altLang="en-US" sz="1600" dirty="0">
                    <a:solidFill>
                      <a:schemeClr val="tx1">
                        <a:lumMod val="85000"/>
                        <a:lumOff val="15000"/>
                      </a:schemeClr>
                    </a:solidFill>
                  </a:rPr>
                  <a:t>熟悉</a:t>
                </a:r>
                <a:r>
                  <a:rPr lang="en-US" altLang="zh-CN" sz="1600" dirty="0">
                    <a:solidFill>
                      <a:schemeClr val="tx1">
                        <a:lumMod val="85000"/>
                        <a:lumOff val="15000"/>
                      </a:schemeClr>
                    </a:solidFill>
                  </a:rPr>
                  <a:t>rust</a:t>
                </a:r>
                <a:r>
                  <a:rPr lang="zh-CN" altLang="en-US" sz="1600" dirty="0">
                    <a:solidFill>
                      <a:schemeClr val="tx1">
                        <a:lumMod val="85000"/>
                        <a:lumOff val="15000"/>
                      </a:schemeClr>
                    </a:solidFill>
                  </a:rPr>
                  <a:t>语言开发操作系统流程</a:t>
                </a:r>
                <a:endParaRPr lang="en-US" altLang="zh-CN" sz="1600" dirty="0">
                  <a:solidFill>
                    <a:schemeClr val="tx1">
                      <a:lumMod val="85000"/>
                      <a:lumOff val="15000"/>
                    </a:schemeClr>
                  </a:solidFill>
                </a:endParaRPr>
              </a:p>
              <a:p>
                <a:pPr>
                  <a:lnSpc>
                    <a:spcPct val="120000"/>
                  </a:lnSpc>
                </a:pPr>
                <a:r>
                  <a:rPr lang="zh-CN" altLang="en-US" sz="1600" dirty="0">
                    <a:solidFill>
                      <a:schemeClr val="tx1">
                        <a:lumMod val="85000"/>
                        <a:lumOff val="15000"/>
                      </a:schemeClr>
                    </a:solidFill>
                  </a:rPr>
                  <a:t>深入理解</a:t>
                </a:r>
                <a:r>
                  <a:rPr lang="en-US" altLang="zh-CN" sz="1600" dirty="0" err="1">
                    <a:solidFill>
                      <a:schemeClr val="tx1">
                        <a:lumMod val="85000"/>
                        <a:lumOff val="15000"/>
                      </a:schemeClr>
                    </a:solidFill>
                  </a:rPr>
                  <a:t>littleFS</a:t>
                </a:r>
                <a:r>
                  <a:rPr lang="zh-CN" altLang="en-US" sz="1600" dirty="0">
                    <a:solidFill>
                      <a:schemeClr val="tx1">
                        <a:lumMod val="85000"/>
                        <a:lumOff val="15000"/>
                      </a:schemeClr>
                    </a:solidFill>
                  </a:rPr>
                  <a:t>设计思路和实现架构</a:t>
                </a:r>
              </a:p>
            </p:txBody>
          </p:sp>
        </p:grpSp>
      </p:grpSp>
      <p:grpSp>
        <p:nvGrpSpPr>
          <p:cNvPr id="39" name="组合 38">
            <a:extLst>
              <a:ext uri="{FF2B5EF4-FFF2-40B4-BE49-F238E27FC236}">
                <a16:creationId xmlns:a16="http://schemas.microsoft.com/office/drawing/2014/main" id="{F086A07C-3845-4D6C-8BC1-4D4350796C89}"/>
              </a:ext>
            </a:extLst>
          </p:cNvPr>
          <p:cNvGrpSpPr/>
          <p:nvPr/>
        </p:nvGrpSpPr>
        <p:grpSpPr>
          <a:xfrm>
            <a:off x="3840530" y="2020731"/>
            <a:ext cx="2694306" cy="1535591"/>
            <a:chOff x="587375" y="1893409"/>
            <a:chExt cx="2694306" cy="1535591"/>
          </a:xfrm>
        </p:grpSpPr>
        <p:cxnSp>
          <p:nvCxnSpPr>
            <p:cNvPr id="40" name="直接连接符 39">
              <a:extLst>
                <a:ext uri="{FF2B5EF4-FFF2-40B4-BE49-F238E27FC236}">
                  <a16:creationId xmlns:a16="http://schemas.microsoft.com/office/drawing/2014/main" id="{61D4513E-1DFB-4C8F-9E45-A9260D931540}"/>
                </a:ext>
              </a:extLst>
            </p:cNvPr>
            <p:cNvCxnSpPr>
              <a:cxnSpLocks/>
            </p:cNvCxnSpPr>
            <p:nvPr/>
          </p:nvCxnSpPr>
          <p:spPr>
            <a:xfrm>
              <a:off x="587375" y="2138287"/>
              <a:ext cx="0" cy="1290713"/>
            </a:xfrm>
            <a:prstGeom prst="line">
              <a:avLst/>
            </a:prstGeom>
            <a:ln>
              <a:gradFill>
                <a:gsLst>
                  <a:gs pos="0">
                    <a:schemeClr val="accent1"/>
                  </a:gs>
                  <a:gs pos="86000">
                    <a:schemeClr val="accent1">
                      <a:alpha val="0"/>
                    </a:schemeClr>
                  </a:gs>
                </a:gsLst>
                <a:lin ang="5400000" scaled="1"/>
              </a:gradFill>
              <a:headEnd type="oval" w="sm" len="sm"/>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5D35728B-2B91-4B7F-9326-61AA905B016A}"/>
                </a:ext>
              </a:extLst>
            </p:cNvPr>
            <p:cNvGrpSpPr/>
            <p:nvPr/>
          </p:nvGrpSpPr>
          <p:grpSpPr>
            <a:xfrm>
              <a:off x="739963" y="1893409"/>
              <a:ext cx="2541718" cy="1287979"/>
              <a:chOff x="774395" y="1217641"/>
              <a:chExt cx="2541718" cy="1287979"/>
            </a:xfrm>
          </p:grpSpPr>
          <p:sp>
            <p:nvSpPr>
              <p:cNvPr id="42" name="文本框 41">
                <a:extLst>
                  <a:ext uri="{FF2B5EF4-FFF2-40B4-BE49-F238E27FC236}">
                    <a16:creationId xmlns:a16="http://schemas.microsoft.com/office/drawing/2014/main" id="{47EA689B-FEEB-4205-AFCF-4D770CF397FA}"/>
                  </a:ext>
                </a:extLst>
              </p:cNvPr>
              <p:cNvSpPr txBox="1"/>
              <p:nvPr/>
            </p:nvSpPr>
            <p:spPr>
              <a:xfrm>
                <a:off x="774396" y="1217641"/>
                <a:ext cx="1604849" cy="400110"/>
              </a:xfrm>
              <a:prstGeom prst="rect">
                <a:avLst/>
              </a:prstGeom>
              <a:noFill/>
            </p:spPr>
            <p:txBody>
              <a:bodyPr wrap="square">
                <a:spAutoFit/>
                <a:scene3d>
                  <a:camera prst="orthographicFront"/>
                  <a:lightRig rig="flat" dir="t"/>
                </a:scene3d>
                <a:sp3d prstMaterial="flat">
                  <a:bevelT w="0" h="0"/>
                </a:sp3d>
              </a:bodyPr>
              <a:lstStyle>
                <a:defPPr>
                  <a:defRPr lang="zh-CN"/>
                </a:defPPr>
                <a:lvl1pPr algn="ctr">
                  <a:lnSpc>
                    <a:spcPct val="100000"/>
                  </a:lnSpc>
                  <a:defRPr sz="4800" i="0">
                    <a:gradFill>
                      <a:gsLst>
                        <a:gs pos="0">
                          <a:srgbClr val="E7C375">
                            <a:lumMod val="80000"/>
                            <a:lumOff val="20000"/>
                          </a:srgbClr>
                        </a:gs>
                        <a:gs pos="100000">
                          <a:srgbClr val="E7C375">
                            <a:lumMod val="90000"/>
                          </a:srgbClr>
                        </a:gs>
                        <a:gs pos="68000">
                          <a:srgbClr val="E7C375">
                            <a:lumMod val="80000"/>
                            <a:lumOff val="20000"/>
                          </a:srgbClr>
                        </a:gs>
                        <a:gs pos="35000">
                          <a:srgbClr val="E7C375">
                            <a:lumMod val="90000"/>
                          </a:srgbClr>
                        </a:gs>
                      </a:gsLst>
                      <a:lin ang="2700000" scaled="0"/>
                    </a:gradFill>
                    <a:effectLst>
                      <a:reflection blurRad="88900" stA="67000" endPos="21000" dist="12700" dir="5400000" sy="-100000" algn="bl" rotWithShape="0"/>
                    </a:effectLst>
                    <a:latin typeface="+mj-ea"/>
                    <a:ea typeface="+mj-ea"/>
                  </a:defRPr>
                </a:lvl1pPr>
              </a:lstStyle>
              <a:p>
                <a:pPr algn="l"/>
                <a:r>
                  <a:rPr lang="zh-CN" altLang="en-US" sz="2000" dirty="0">
                    <a:solidFill>
                      <a:schemeClr val="accent1"/>
                    </a:solidFill>
                    <a:effectLst/>
                  </a:rPr>
                  <a:t>第</a:t>
                </a:r>
                <a:r>
                  <a:rPr lang="en-US" altLang="zh-CN" sz="2000" dirty="0">
                    <a:solidFill>
                      <a:schemeClr val="accent1"/>
                    </a:solidFill>
                    <a:effectLst/>
                  </a:rPr>
                  <a:t>5-6</a:t>
                </a:r>
                <a:r>
                  <a:rPr lang="zh-CN" altLang="en-US" sz="2000" dirty="0">
                    <a:solidFill>
                      <a:schemeClr val="accent1"/>
                    </a:solidFill>
                    <a:effectLst/>
                  </a:rPr>
                  <a:t>周</a:t>
                </a:r>
              </a:p>
            </p:txBody>
          </p:sp>
          <p:sp>
            <p:nvSpPr>
              <p:cNvPr id="43" name="文本框 42">
                <a:extLst>
                  <a:ext uri="{FF2B5EF4-FFF2-40B4-BE49-F238E27FC236}">
                    <a16:creationId xmlns:a16="http://schemas.microsoft.com/office/drawing/2014/main" id="{C684670E-DC77-465B-B3AD-A3D2F10A977F}"/>
                  </a:ext>
                </a:extLst>
              </p:cNvPr>
              <p:cNvSpPr txBox="1"/>
              <p:nvPr/>
            </p:nvSpPr>
            <p:spPr>
              <a:xfrm>
                <a:off x="774395" y="1549974"/>
                <a:ext cx="2541718" cy="955646"/>
              </a:xfrm>
              <a:prstGeom prst="rect">
                <a:avLst/>
              </a:prstGeom>
              <a:noFill/>
            </p:spPr>
            <p:txBody>
              <a:bodyPr wrap="square">
                <a:spAutoFit/>
              </a:bodyPr>
              <a:lstStyle/>
              <a:p>
                <a:pPr>
                  <a:lnSpc>
                    <a:spcPct val="120000"/>
                  </a:lnSpc>
                </a:pPr>
                <a:r>
                  <a:rPr lang="zh-CN" altLang="en-US" sz="1600" dirty="0">
                    <a:solidFill>
                      <a:schemeClr val="tx1">
                        <a:lumMod val="85000"/>
                        <a:lumOff val="15000"/>
                      </a:schemeClr>
                    </a:solidFill>
                  </a:rPr>
                  <a:t>初步实现具有完整功能的目标文件系统，并整理相关文档，进行中期检查</a:t>
                </a:r>
              </a:p>
            </p:txBody>
          </p:sp>
        </p:grpSp>
      </p:grpSp>
      <p:grpSp>
        <p:nvGrpSpPr>
          <p:cNvPr id="44" name="组合 43">
            <a:extLst>
              <a:ext uri="{FF2B5EF4-FFF2-40B4-BE49-F238E27FC236}">
                <a16:creationId xmlns:a16="http://schemas.microsoft.com/office/drawing/2014/main" id="{D63AC857-3FE0-4EE2-B8E2-5C4DB54C337C}"/>
              </a:ext>
            </a:extLst>
          </p:cNvPr>
          <p:cNvGrpSpPr/>
          <p:nvPr/>
        </p:nvGrpSpPr>
        <p:grpSpPr>
          <a:xfrm>
            <a:off x="6925708" y="2020731"/>
            <a:ext cx="2694306" cy="1535591"/>
            <a:chOff x="587375" y="1893409"/>
            <a:chExt cx="2694306" cy="1535591"/>
          </a:xfrm>
        </p:grpSpPr>
        <p:cxnSp>
          <p:nvCxnSpPr>
            <p:cNvPr id="45" name="直接连接符 44">
              <a:extLst>
                <a:ext uri="{FF2B5EF4-FFF2-40B4-BE49-F238E27FC236}">
                  <a16:creationId xmlns:a16="http://schemas.microsoft.com/office/drawing/2014/main" id="{8A06ADED-7088-442D-95D8-39C9807F593C}"/>
                </a:ext>
              </a:extLst>
            </p:cNvPr>
            <p:cNvCxnSpPr>
              <a:cxnSpLocks/>
            </p:cNvCxnSpPr>
            <p:nvPr/>
          </p:nvCxnSpPr>
          <p:spPr>
            <a:xfrm>
              <a:off x="587375" y="2138287"/>
              <a:ext cx="0" cy="1290713"/>
            </a:xfrm>
            <a:prstGeom prst="line">
              <a:avLst/>
            </a:prstGeom>
            <a:ln>
              <a:gradFill>
                <a:gsLst>
                  <a:gs pos="0">
                    <a:schemeClr val="accent1"/>
                  </a:gs>
                  <a:gs pos="86000">
                    <a:schemeClr val="accent1">
                      <a:alpha val="0"/>
                    </a:schemeClr>
                  </a:gs>
                </a:gsLst>
                <a:lin ang="5400000" scaled="1"/>
              </a:gradFill>
              <a:headEnd type="oval" w="sm" len="sm"/>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352EB67C-B2EC-43CC-9BE9-2E6B605C55B6}"/>
                </a:ext>
              </a:extLst>
            </p:cNvPr>
            <p:cNvGrpSpPr/>
            <p:nvPr/>
          </p:nvGrpSpPr>
          <p:grpSpPr>
            <a:xfrm>
              <a:off x="739963" y="1893409"/>
              <a:ext cx="2541718" cy="992514"/>
              <a:chOff x="774395" y="1217641"/>
              <a:chExt cx="2541718" cy="992514"/>
            </a:xfrm>
          </p:grpSpPr>
          <p:sp>
            <p:nvSpPr>
              <p:cNvPr id="47" name="文本框 46">
                <a:extLst>
                  <a:ext uri="{FF2B5EF4-FFF2-40B4-BE49-F238E27FC236}">
                    <a16:creationId xmlns:a16="http://schemas.microsoft.com/office/drawing/2014/main" id="{FAF387A6-15E1-436E-BDE0-DE258470A789}"/>
                  </a:ext>
                </a:extLst>
              </p:cNvPr>
              <p:cNvSpPr txBox="1"/>
              <p:nvPr/>
            </p:nvSpPr>
            <p:spPr>
              <a:xfrm>
                <a:off x="774396" y="1217641"/>
                <a:ext cx="1604849" cy="400110"/>
              </a:xfrm>
              <a:prstGeom prst="rect">
                <a:avLst/>
              </a:prstGeom>
              <a:noFill/>
            </p:spPr>
            <p:txBody>
              <a:bodyPr wrap="square">
                <a:spAutoFit/>
                <a:scene3d>
                  <a:camera prst="orthographicFront"/>
                  <a:lightRig rig="flat" dir="t"/>
                </a:scene3d>
                <a:sp3d prstMaterial="flat">
                  <a:bevelT w="0" h="0"/>
                </a:sp3d>
              </a:bodyPr>
              <a:lstStyle>
                <a:defPPr>
                  <a:defRPr lang="zh-CN"/>
                </a:defPPr>
                <a:lvl1pPr algn="ctr">
                  <a:lnSpc>
                    <a:spcPct val="100000"/>
                  </a:lnSpc>
                  <a:defRPr sz="4800" i="0">
                    <a:gradFill>
                      <a:gsLst>
                        <a:gs pos="0">
                          <a:srgbClr val="E7C375">
                            <a:lumMod val="80000"/>
                            <a:lumOff val="20000"/>
                          </a:srgbClr>
                        </a:gs>
                        <a:gs pos="100000">
                          <a:srgbClr val="E7C375">
                            <a:lumMod val="90000"/>
                          </a:srgbClr>
                        </a:gs>
                        <a:gs pos="68000">
                          <a:srgbClr val="E7C375">
                            <a:lumMod val="80000"/>
                            <a:lumOff val="20000"/>
                          </a:srgbClr>
                        </a:gs>
                        <a:gs pos="35000">
                          <a:srgbClr val="E7C375">
                            <a:lumMod val="90000"/>
                          </a:srgbClr>
                        </a:gs>
                      </a:gsLst>
                      <a:lin ang="2700000" scaled="0"/>
                    </a:gradFill>
                    <a:effectLst>
                      <a:reflection blurRad="88900" stA="67000" endPos="21000" dist="12700" dir="5400000" sy="-100000" algn="bl" rotWithShape="0"/>
                    </a:effectLst>
                    <a:latin typeface="+mj-ea"/>
                    <a:ea typeface="+mj-ea"/>
                  </a:defRPr>
                </a:lvl1pPr>
              </a:lstStyle>
              <a:p>
                <a:pPr algn="l"/>
                <a:r>
                  <a:rPr lang="en-US" altLang="zh-CN" sz="2000" dirty="0">
                    <a:solidFill>
                      <a:schemeClr val="accent1"/>
                    </a:solidFill>
                    <a:effectLst/>
                  </a:rPr>
                  <a:t>9-11</a:t>
                </a:r>
                <a:r>
                  <a:rPr lang="zh-CN" altLang="en-US" sz="2000" dirty="0">
                    <a:solidFill>
                      <a:schemeClr val="accent1"/>
                    </a:solidFill>
                    <a:effectLst/>
                  </a:rPr>
                  <a:t>周</a:t>
                </a:r>
              </a:p>
            </p:txBody>
          </p:sp>
          <p:sp>
            <p:nvSpPr>
              <p:cNvPr id="48" name="文本框 47">
                <a:extLst>
                  <a:ext uri="{FF2B5EF4-FFF2-40B4-BE49-F238E27FC236}">
                    <a16:creationId xmlns:a16="http://schemas.microsoft.com/office/drawing/2014/main" id="{52E2F15A-5B07-4AF3-8E1E-4C948F82882B}"/>
                  </a:ext>
                </a:extLst>
              </p:cNvPr>
              <p:cNvSpPr txBox="1"/>
              <p:nvPr/>
            </p:nvSpPr>
            <p:spPr>
              <a:xfrm>
                <a:off x="774395" y="1549974"/>
                <a:ext cx="2541718" cy="660181"/>
              </a:xfrm>
              <a:prstGeom prst="rect">
                <a:avLst/>
              </a:prstGeom>
              <a:noFill/>
            </p:spPr>
            <p:txBody>
              <a:bodyPr wrap="square">
                <a:spAutoFit/>
              </a:bodyPr>
              <a:lstStyle/>
              <a:p>
                <a:pPr>
                  <a:lnSpc>
                    <a:spcPct val="120000"/>
                  </a:lnSpc>
                </a:pPr>
                <a:r>
                  <a:rPr lang="zh-CN" altLang="en-US" sz="1600" dirty="0">
                    <a:solidFill>
                      <a:schemeClr val="tx1">
                        <a:lumMod val="85000"/>
                        <a:lumOff val="15000"/>
                      </a:schemeClr>
                    </a:solidFill>
                  </a:rPr>
                  <a:t>撰写论文文稿，整理和挂载实验记录和项目文档</a:t>
                </a:r>
              </a:p>
            </p:txBody>
          </p:sp>
        </p:grpSp>
      </p:grpSp>
      <p:cxnSp>
        <p:nvCxnSpPr>
          <p:cNvPr id="55" name="直接连接符 54">
            <a:extLst>
              <a:ext uri="{FF2B5EF4-FFF2-40B4-BE49-F238E27FC236}">
                <a16:creationId xmlns:a16="http://schemas.microsoft.com/office/drawing/2014/main" id="{3808E830-2879-442A-90EA-DDD68A389C0A}"/>
              </a:ext>
            </a:extLst>
          </p:cNvPr>
          <p:cNvCxnSpPr>
            <a:cxnSpLocks/>
          </p:cNvCxnSpPr>
          <p:nvPr/>
        </p:nvCxnSpPr>
        <p:spPr>
          <a:xfrm flipV="1">
            <a:off x="2658176" y="3804953"/>
            <a:ext cx="0" cy="1290713"/>
          </a:xfrm>
          <a:prstGeom prst="line">
            <a:avLst/>
          </a:prstGeom>
          <a:ln>
            <a:gradFill>
              <a:gsLst>
                <a:gs pos="0">
                  <a:schemeClr val="accent1"/>
                </a:gs>
                <a:gs pos="86000">
                  <a:schemeClr val="accent1">
                    <a:alpha val="0"/>
                  </a:schemeClr>
                </a:gs>
              </a:gsLst>
              <a:lin ang="5400000" scaled="1"/>
            </a:gradFill>
            <a:headEnd type="oval" w="sm" len="sm"/>
          </a:ln>
        </p:spPr>
        <p:style>
          <a:lnRef idx="1">
            <a:schemeClr val="accent1"/>
          </a:lnRef>
          <a:fillRef idx="0">
            <a:schemeClr val="accent1"/>
          </a:fillRef>
          <a:effectRef idx="0">
            <a:schemeClr val="accent1"/>
          </a:effectRef>
          <a:fontRef idx="minor">
            <a:schemeClr val="tx1"/>
          </a:fontRef>
        </p:style>
      </p:cxnSp>
      <p:grpSp>
        <p:nvGrpSpPr>
          <p:cNvPr id="56" name="组合 55">
            <a:extLst>
              <a:ext uri="{FF2B5EF4-FFF2-40B4-BE49-F238E27FC236}">
                <a16:creationId xmlns:a16="http://schemas.microsoft.com/office/drawing/2014/main" id="{E284E598-41D7-4031-9C89-A23BBCB72361}"/>
              </a:ext>
            </a:extLst>
          </p:cNvPr>
          <p:cNvGrpSpPr/>
          <p:nvPr/>
        </p:nvGrpSpPr>
        <p:grpSpPr>
          <a:xfrm>
            <a:off x="2810764" y="4155979"/>
            <a:ext cx="2541718" cy="992514"/>
            <a:chOff x="774395" y="1217641"/>
            <a:chExt cx="2541718" cy="992514"/>
          </a:xfrm>
        </p:grpSpPr>
        <p:sp>
          <p:nvSpPr>
            <p:cNvPr id="57" name="文本框 56">
              <a:extLst>
                <a:ext uri="{FF2B5EF4-FFF2-40B4-BE49-F238E27FC236}">
                  <a16:creationId xmlns:a16="http://schemas.microsoft.com/office/drawing/2014/main" id="{1C67B8F9-B584-4691-8382-7F6F202AB576}"/>
                </a:ext>
              </a:extLst>
            </p:cNvPr>
            <p:cNvSpPr txBox="1"/>
            <p:nvPr/>
          </p:nvSpPr>
          <p:spPr>
            <a:xfrm>
              <a:off x="774396" y="1217641"/>
              <a:ext cx="1604849" cy="400110"/>
            </a:xfrm>
            <a:prstGeom prst="rect">
              <a:avLst/>
            </a:prstGeom>
            <a:noFill/>
          </p:spPr>
          <p:txBody>
            <a:bodyPr wrap="square">
              <a:spAutoFit/>
              <a:scene3d>
                <a:camera prst="orthographicFront"/>
                <a:lightRig rig="flat" dir="t"/>
              </a:scene3d>
              <a:sp3d prstMaterial="flat">
                <a:bevelT w="0" h="0"/>
              </a:sp3d>
            </a:bodyPr>
            <a:lstStyle>
              <a:defPPr>
                <a:defRPr lang="zh-CN"/>
              </a:defPPr>
              <a:lvl1pPr algn="ctr">
                <a:lnSpc>
                  <a:spcPct val="100000"/>
                </a:lnSpc>
                <a:defRPr sz="4800" i="0">
                  <a:gradFill>
                    <a:gsLst>
                      <a:gs pos="0">
                        <a:srgbClr val="E7C375">
                          <a:lumMod val="80000"/>
                          <a:lumOff val="20000"/>
                        </a:srgbClr>
                      </a:gs>
                      <a:gs pos="100000">
                        <a:srgbClr val="E7C375">
                          <a:lumMod val="90000"/>
                        </a:srgbClr>
                      </a:gs>
                      <a:gs pos="68000">
                        <a:srgbClr val="E7C375">
                          <a:lumMod val="80000"/>
                          <a:lumOff val="20000"/>
                        </a:srgbClr>
                      </a:gs>
                      <a:gs pos="35000">
                        <a:srgbClr val="E7C375">
                          <a:lumMod val="90000"/>
                        </a:srgbClr>
                      </a:gs>
                    </a:gsLst>
                    <a:lin ang="2700000" scaled="0"/>
                  </a:gradFill>
                  <a:effectLst>
                    <a:reflection blurRad="88900" stA="67000" endPos="21000" dist="12700" dir="5400000" sy="-100000" algn="bl" rotWithShape="0"/>
                  </a:effectLst>
                  <a:latin typeface="+mj-ea"/>
                  <a:ea typeface="+mj-ea"/>
                </a:defRPr>
              </a:lvl1pPr>
            </a:lstStyle>
            <a:p>
              <a:pPr algn="l"/>
              <a:r>
                <a:rPr lang="zh-CN" altLang="en-US" sz="2000" dirty="0">
                  <a:solidFill>
                    <a:schemeClr val="accent1"/>
                  </a:solidFill>
                  <a:effectLst/>
                </a:rPr>
                <a:t>第</a:t>
              </a:r>
              <a:r>
                <a:rPr lang="en-US" altLang="zh-CN" sz="2000" dirty="0">
                  <a:solidFill>
                    <a:schemeClr val="accent1"/>
                  </a:solidFill>
                  <a:effectLst/>
                </a:rPr>
                <a:t>3-4</a:t>
              </a:r>
              <a:r>
                <a:rPr lang="zh-CN" altLang="en-US" sz="2000" dirty="0">
                  <a:solidFill>
                    <a:schemeClr val="accent1"/>
                  </a:solidFill>
                  <a:effectLst/>
                </a:rPr>
                <a:t>周</a:t>
              </a:r>
            </a:p>
          </p:txBody>
        </p:sp>
        <p:sp>
          <p:nvSpPr>
            <p:cNvPr id="58" name="文本框 57">
              <a:extLst>
                <a:ext uri="{FF2B5EF4-FFF2-40B4-BE49-F238E27FC236}">
                  <a16:creationId xmlns:a16="http://schemas.microsoft.com/office/drawing/2014/main" id="{F5FA2D7B-D1D5-43EB-8CFF-2F00EC2FA8C2}"/>
                </a:ext>
              </a:extLst>
            </p:cNvPr>
            <p:cNvSpPr txBox="1"/>
            <p:nvPr/>
          </p:nvSpPr>
          <p:spPr>
            <a:xfrm>
              <a:off x="774395" y="1549974"/>
              <a:ext cx="2541718" cy="660181"/>
            </a:xfrm>
            <a:prstGeom prst="rect">
              <a:avLst/>
            </a:prstGeom>
            <a:noFill/>
          </p:spPr>
          <p:txBody>
            <a:bodyPr wrap="square">
              <a:spAutoFit/>
            </a:bodyPr>
            <a:lstStyle/>
            <a:p>
              <a:pPr>
                <a:lnSpc>
                  <a:spcPct val="120000"/>
                </a:lnSpc>
              </a:pPr>
              <a:r>
                <a:rPr lang="zh-CN" altLang="en-US" sz="1600" dirty="0">
                  <a:solidFill>
                    <a:schemeClr val="tx1">
                      <a:lumMod val="85000"/>
                      <a:lumOff val="15000"/>
                    </a:schemeClr>
                  </a:solidFill>
                </a:rPr>
                <a:t>完成目标文件系统的设计和框架实现</a:t>
              </a:r>
            </a:p>
          </p:txBody>
        </p:sp>
      </p:grpSp>
      <p:cxnSp>
        <p:nvCxnSpPr>
          <p:cNvPr id="60" name="直接连接符 59">
            <a:extLst>
              <a:ext uri="{FF2B5EF4-FFF2-40B4-BE49-F238E27FC236}">
                <a16:creationId xmlns:a16="http://schemas.microsoft.com/office/drawing/2014/main" id="{20885651-5F66-4887-BE8A-4119B17EBBA5}"/>
              </a:ext>
            </a:extLst>
          </p:cNvPr>
          <p:cNvCxnSpPr>
            <a:cxnSpLocks/>
          </p:cNvCxnSpPr>
          <p:nvPr/>
        </p:nvCxnSpPr>
        <p:spPr>
          <a:xfrm flipV="1">
            <a:off x="5743354" y="3804953"/>
            <a:ext cx="0" cy="1290713"/>
          </a:xfrm>
          <a:prstGeom prst="line">
            <a:avLst/>
          </a:prstGeom>
          <a:ln>
            <a:gradFill>
              <a:gsLst>
                <a:gs pos="0">
                  <a:schemeClr val="accent1"/>
                </a:gs>
                <a:gs pos="86000">
                  <a:schemeClr val="accent1">
                    <a:alpha val="0"/>
                  </a:schemeClr>
                </a:gs>
              </a:gsLst>
              <a:lin ang="5400000" scaled="1"/>
            </a:gradFill>
            <a:headEnd type="oval" w="sm" len="sm"/>
          </a:ln>
        </p:spPr>
        <p:style>
          <a:lnRef idx="1">
            <a:schemeClr val="accent1"/>
          </a:lnRef>
          <a:fillRef idx="0">
            <a:schemeClr val="accent1"/>
          </a:fillRef>
          <a:effectRef idx="0">
            <a:schemeClr val="accent1"/>
          </a:effectRef>
          <a:fontRef idx="minor">
            <a:schemeClr val="tx1"/>
          </a:fontRef>
        </p:style>
      </p:cxnSp>
      <p:grpSp>
        <p:nvGrpSpPr>
          <p:cNvPr id="61" name="组合 60">
            <a:extLst>
              <a:ext uri="{FF2B5EF4-FFF2-40B4-BE49-F238E27FC236}">
                <a16:creationId xmlns:a16="http://schemas.microsoft.com/office/drawing/2014/main" id="{EB8D6543-63ED-42B7-AA10-D921EE5BC9B0}"/>
              </a:ext>
            </a:extLst>
          </p:cNvPr>
          <p:cNvGrpSpPr/>
          <p:nvPr/>
        </p:nvGrpSpPr>
        <p:grpSpPr>
          <a:xfrm>
            <a:off x="5895942" y="4155979"/>
            <a:ext cx="2541718" cy="1288492"/>
            <a:chOff x="774395" y="1217641"/>
            <a:chExt cx="2541718" cy="1288492"/>
          </a:xfrm>
        </p:grpSpPr>
        <p:sp>
          <p:nvSpPr>
            <p:cNvPr id="62" name="文本框 61">
              <a:extLst>
                <a:ext uri="{FF2B5EF4-FFF2-40B4-BE49-F238E27FC236}">
                  <a16:creationId xmlns:a16="http://schemas.microsoft.com/office/drawing/2014/main" id="{79B7886D-AB93-42B0-A360-5099556AFC67}"/>
                </a:ext>
              </a:extLst>
            </p:cNvPr>
            <p:cNvSpPr txBox="1"/>
            <p:nvPr/>
          </p:nvSpPr>
          <p:spPr>
            <a:xfrm>
              <a:off x="774396" y="1217641"/>
              <a:ext cx="1604849" cy="400110"/>
            </a:xfrm>
            <a:prstGeom prst="rect">
              <a:avLst/>
            </a:prstGeom>
            <a:noFill/>
          </p:spPr>
          <p:txBody>
            <a:bodyPr wrap="square">
              <a:spAutoFit/>
              <a:scene3d>
                <a:camera prst="orthographicFront"/>
                <a:lightRig rig="flat" dir="t"/>
              </a:scene3d>
              <a:sp3d prstMaterial="flat">
                <a:bevelT w="0" h="0"/>
              </a:sp3d>
            </a:bodyPr>
            <a:lstStyle>
              <a:defPPr>
                <a:defRPr lang="zh-CN"/>
              </a:defPPr>
              <a:lvl1pPr algn="ctr">
                <a:lnSpc>
                  <a:spcPct val="100000"/>
                </a:lnSpc>
                <a:defRPr sz="4800" i="0">
                  <a:gradFill>
                    <a:gsLst>
                      <a:gs pos="0">
                        <a:srgbClr val="E7C375">
                          <a:lumMod val="80000"/>
                          <a:lumOff val="20000"/>
                        </a:srgbClr>
                      </a:gs>
                      <a:gs pos="100000">
                        <a:srgbClr val="E7C375">
                          <a:lumMod val="90000"/>
                        </a:srgbClr>
                      </a:gs>
                      <a:gs pos="68000">
                        <a:srgbClr val="E7C375">
                          <a:lumMod val="80000"/>
                          <a:lumOff val="20000"/>
                        </a:srgbClr>
                      </a:gs>
                      <a:gs pos="35000">
                        <a:srgbClr val="E7C375">
                          <a:lumMod val="90000"/>
                        </a:srgbClr>
                      </a:gs>
                    </a:gsLst>
                    <a:lin ang="2700000" scaled="0"/>
                  </a:gradFill>
                  <a:effectLst>
                    <a:reflection blurRad="88900" stA="67000" endPos="21000" dist="12700" dir="5400000" sy="-100000" algn="bl" rotWithShape="0"/>
                  </a:effectLst>
                  <a:latin typeface="+mj-ea"/>
                  <a:ea typeface="+mj-ea"/>
                </a:defRPr>
              </a:lvl1pPr>
            </a:lstStyle>
            <a:p>
              <a:pPr algn="l"/>
              <a:r>
                <a:rPr lang="zh-CN" altLang="en-US" sz="2000" dirty="0">
                  <a:solidFill>
                    <a:schemeClr val="accent1"/>
                  </a:solidFill>
                  <a:effectLst/>
                </a:rPr>
                <a:t>第</a:t>
              </a:r>
              <a:r>
                <a:rPr lang="en-US" altLang="zh-CN" sz="2000" dirty="0">
                  <a:solidFill>
                    <a:schemeClr val="accent1"/>
                  </a:solidFill>
                  <a:effectLst/>
                </a:rPr>
                <a:t>7-8</a:t>
              </a:r>
              <a:r>
                <a:rPr lang="zh-CN" altLang="en-US" sz="2000" dirty="0">
                  <a:solidFill>
                    <a:schemeClr val="accent1"/>
                  </a:solidFill>
                  <a:effectLst/>
                </a:rPr>
                <a:t>周</a:t>
              </a:r>
            </a:p>
          </p:txBody>
        </p:sp>
        <p:sp>
          <p:nvSpPr>
            <p:cNvPr id="63" name="文本框 62">
              <a:extLst>
                <a:ext uri="{FF2B5EF4-FFF2-40B4-BE49-F238E27FC236}">
                  <a16:creationId xmlns:a16="http://schemas.microsoft.com/office/drawing/2014/main" id="{B3083C07-2DA2-4A73-9EAA-431479AC7D86}"/>
                </a:ext>
              </a:extLst>
            </p:cNvPr>
            <p:cNvSpPr txBox="1"/>
            <p:nvPr/>
          </p:nvSpPr>
          <p:spPr>
            <a:xfrm>
              <a:off x="774395" y="1549974"/>
              <a:ext cx="2541718" cy="956159"/>
            </a:xfrm>
            <a:prstGeom prst="rect">
              <a:avLst/>
            </a:prstGeom>
            <a:noFill/>
          </p:spPr>
          <p:txBody>
            <a:bodyPr wrap="square">
              <a:spAutoFit/>
            </a:bodyPr>
            <a:lstStyle/>
            <a:p>
              <a:pPr>
                <a:lnSpc>
                  <a:spcPct val="120000"/>
                </a:lnSpc>
              </a:pPr>
              <a:r>
                <a:rPr lang="zh-CN" altLang="en-US" sz="1600" dirty="0">
                  <a:solidFill>
                    <a:schemeClr val="tx1">
                      <a:lumMod val="85000"/>
                      <a:lumOff val="15000"/>
                    </a:schemeClr>
                  </a:solidFill>
                </a:rPr>
                <a:t>完善目标文件系统，并封装为</a:t>
              </a:r>
              <a:r>
                <a:rPr lang="en-US" altLang="zh-CN" sz="1600" dirty="0" err="1">
                  <a:solidFill>
                    <a:schemeClr val="tx1">
                      <a:lumMod val="85000"/>
                      <a:lumOff val="15000"/>
                    </a:schemeClr>
                  </a:solidFill>
                </a:rPr>
                <a:t>ArceOS</a:t>
              </a:r>
              <a:r>
                <a:rPr lang="zh-CN" altLang="en-US" sz="1600" dirty="0">
                  <a:solidFill>
                    <a:schemeClr val="tx1">
                      <a:lumMod val="85000"/>
                      <a:lumOff val="15000"/>
                    </a:schemeClr>
                  </a:solidFill>
                </a:rPr>
                <a:t>模块和通用</a:t>
              </a:r>
              <a:r>
                <a:rPr lang="en-US" altLang="zh-CN" sz="1600" dirty="0">
                  <a:solidFill>
                    <a:schemeClr val="tx1">
                      <a:lumMod val="85000"/>
                      <a:lumOff val="15000"/>
                    </a:schemeClr>
                  </a:solidFill>
                </a:rPr>
                <a:t>crate</a:t>
              </a:r>
              <a:endParaRPr lang="zh-CN" altLang="en-US" sz="1600" dirty="0">
                <a:solidFill>
                  <a:schemeClr val="tx1">
                    <a:lumMod val="85000"/>
                    <a:lumOff val="15000"/>
                  </a:schemeClr>
                </a:solidFill>
              </a:endParaRPr>
            </a:p>
          </p:txBody>
        </p:sp>
      </p:grpSp>
      <p:cxnSp>
        <p:nvCxnSpPr>
          <p:cNvPr id="65" name="直接连接符 64">
            <a:extLst>
              <a:ext uri="{FF2B5EF4-FFF2-40B4-BE49-F238E27FC236}">
                <a16:creationId xmlns:a16="http://schemas.microsoft.com/office/drawing/2014/main" id="{F4D4CF61-4484-4F97-8BED-52A194550D0F}"/>
              </a:ext>
            </a:extLst>
          </p:cNvPr>
          <p:cNvCxnSpPr>
            <a:cxnSpLocks/>
          </p:cNvCxnSpPr>
          <p:nvPr/>
        </p:nvCxnSpPr>
        <p:spPr>
          <a:xfrm flipV="1">
            <a:off x="8828532" y="3804953"/>
            <a:ext cx="0" cy="1290713"/>
          </a:xfrm>
          <a:prstGeom prst="line">
            <a:avLst/>
          </a:prstGeom>
          <a:ln>
            <a:gradFill>
              <a:gsLst>
                <a:gs pos="0">
                  <a:schemeClr val="accent1"/>
                </a:gs>
                <a:gs pos="86000">
                  <a:schemeClr val="accent1">
                    <a:alpha val="0"/>
                  </a:schemeClr>
                </a:gs>
              </a:gsLst>
              <a:lin ang="5400000" scaled="1"/>
            </a:gradFill>
            <a:headEnd type="oval" w="sm" len="sm"/>
          </a:ln>
        </p:spPr>
        <p:style>
          <a:lnRef idx="1">
            <a:schemeClr val="accent1"/>
          </a:lnRef>
          <a:fillRef idx="0">
            <a:schemeClr val="accent1"/>
          </a:fillRef>
          <a:effectRef idx="0">
            <a:schemeClr val="accent1"/>
          </a:effectRef>
          <a:fontRef idx="minor">
            <a:schemeClr val="tx1"/>
          </a:fontRef>
        </p:style>
      </p:cxnSp>
      <p:grpSp>
        <p:nvGrpSpPr>
          <p:cNvPr id="66" name="组合 65">
            <a:extLst>
              <a:ext uri="{FF2B5EF4-FFF2-40B4-BE49-F238E27FC236}">
                <a16:creationId xmlns:a16="http://schemas.microsoft.com/office/drawing/2014/main" id="{A7F59DB7-FD87-455C-9C36-31D9AE2B0653}"/>
              </a:ext>
            </a:extLst>
          </p:cNvPr>
          <p:cNvGrpSpPr/>
          <p:nvPr/>
        </p:nvGrpSpPr>
        <p:grpSpPr>
          <a:xfrm>
            <a:off x="8981120" y="4155979"/>
            <a:ext cx="2541718" cy="992514"/>
            <a:chOff x="774395" y="1217641"/>
            <a:chExt cx="2541718" cy="992514"/>
          </a:xfrm>
        </p:grpSpPr>
        <p:sp>
          <p:nvSpPr>
            <p:cNvPr id="67" name="文本框 66">
              <a:extLst>
                <a:ext uri="{FF2B5EF4-FFF2-40B4-BE49-F238E27FC236}">
                  <a16:creationId xmlns:a16="http://schemas.microsoft.com/office/drawing/2014/main" id="{B21DA86C-24B2-40BA-9B0D-00B4A331EFD8}"/>
                </a:ext>
              </a:extLst>
            </p:cNvPr>
            <p:cNvSpPr txBox="1"/>
            <p:nvPr/>
          </p:nvSpPr>
          <p:spPr>
            <a:xfrm>
              <a:off x="774396" y="1217641"/>
              <a:ext cx="1604849" cy="400110"/>
            </a:xfrm>
            <a:prstGeom prst="rect">
              <a:avLst/>
            </a:prstGeom>
            <a:noFill/>
          </p:spPr>
          <p:txBody>
            <a:bodyPr wrap="square">
              <a:spAutoFit/>
              <a:scene3d>
                <a:camera prst="orthographicFront"/>
                <a:lightRig rig="flat" dir="t"/>
              </a:scene3d>
              <a:sp3d prstMaterial="flat">
                <a:bevelT w="0" h="0"/>
              </a:sp3d>
            </a:bodyPr>
            <a:lstStyle>
              <a:defPPr>
                <a:defRPr lang="zh-CN"/>
              </a:defPPr>
              <a:lvl1pPr algn="ctr">
                <a:lnSpc>
                  <a:spcPct val="100000"/>
                </a:lnSpc>
                <a:defRPr sz="4800" i="0">
                  <a:gradFill>
                    <a:gsLst>
                      <a:gs pos="0">
                        <a:srgbClr val="E7C375">
                          <a:lumMod val="80000"/>
                          <a:lumOff val="20000"/>
                        </a:srgbClr>
                      </a:gs>
                      <a:gs pos="100000">
                        <a:srgbClr val="E7C375">
                          <a:lumMod val="90000"/>
                        </a:srgbClr>
                      </a:gs>
                      <a:gs pos="68000">
                        <a:srgbClr val="E7C375">
                          <a:lumMod val="80000"/>
                          <a:lumOff val="20000"/>
                        </a:srgbClr>
                      </a:gs>
                      <a:gs pos="35000">
                        <a:srgbClr val="E7C375">
                          <a:lumMod val="90000"/>
                        </a:srgbClr>
                      </a:gs>
                    </a:gsLst>
                    <a:lin ang="2700000" scaled="0"/>
                  </a:gradFill>
                  <a:effectLst>
                    <a:reflection blurRad="88900" stA="67000" endPos="21000" dist="12700" dir="5400000" sy="-100000" algn="bl" rotWithShape="0"/>
                  </a:effectLst>
                  <a:latin typeface="+mj-ea"/>
                  <a:ea typeface="+mj-ea"/>
                </a:defRPr>
              </a:lvl1pPr>
            </a:lstStyle>
            <a:p>
              <a:pPr algn="l"/>
              <a:r>
                <a:rPr lang="en-US" altLang="zh-CN" sz="2000" dirty="0">
                  <a:solidFill>
                    <a:schemeClr val="accent1"/>
                  </a:solidFill>
                  <a:effectLst/>
                </a:rPr>
                <a:t>12-15</a:t>
              </a:r>
              <a:r>
                <a:rPr lang="zh-CN" altLang="en-US" sz="2000" dirty="0">
                  <a:solidFill>
                    <a:schemeClr val="accent1"/>
                  </a:solidFill>
                  <a:effectLst/>
                </a:rPr>
                <a:t>周</a:t>
              </a:r>
            </a:p>
          </p:txBody>
        </p:sp>
        <p:sp>
          <p:nvSpPr>
            <p:cNvPr id="68" name="文本框 67">
              <a:extLst>
                <a:ext uri="{FF2B5EF4-FFF2-40B4-BE49-F238E27FC236}">
                  <a16:creationId xmlns:a16="http://schemas.microsoft.com/office/drawing/2014/main" id="{10063CB6-B877-4832-A8D1-12EDE690D959}"/>
                </a:ext>
              </a:extLst>
            </p:cNvPr>
            <p:cNvSpPr txBox="1"/>
            <p:nvPr/>
          </p:nvSpPr>
          <p:spPr>
            <a:xfrm>
              <a:off x="774395" y="1549974"/>
              <a:ext cx="2541718" cy="660181"/>
            </a:xfrm>
            <a:prstGeom prst="rect">
              <a:avLst/>
            </a:prstGeom>
            <a:noFill/>
          </p:spPr>
          <p:txBody>
            <a:bodyPr wrap="square">
              <a:spAutoFit/>
            </a:bodyPr>
            <a:lstStyle/>
            <a:p>
              <a:pPr>
                <a:lnSpc>
                  <a:spcPct val="120000"/>
                </a:lnSpc>
              </a:pPr>
              <a:r>
                <a:rPr lang="zh-CN" altLang="en-US" sz="1600" dirty="0">
                  <a:solidFill>
                    <a:schemeClr val="tx1">
                      <a:lumMod val="85000"/>
                      <a:lumOff val="15000"/>
                    </a:schemeClr>
                  </a:solidFill>
                </a:rPr>
                <a:t>逐周打磨定稿，以及时间冗余</a:t>
              </a:r>
            </a:p>
          </p:txBody>
        </p:sp>
      </p:grpSp>
    </p:spTree>
    <p:extLst>
      <p:ext uri="{BB962C8B-B14F-4D97-AF65-F5344CB8AC3E}">
        <p14:creationId xmlns:p14="http://schemas.microsoft.com/office/powerpoint/2010/main" val="2208088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24000"/>
          </a:schemeClr>
        </a:solidFill>
        <a:effectLst/>
      </p:bgPr>
    </p:bg>
    <p:spTree>
      <p:nvGrpSpPr>
        <p:cNvPr id="1" name=""/>
        <p:cNvGrpSpPr/>
        <p:nvPr/>
      </p:nvGrpSpPr>
      <p:grpSpPr>
        <a:xfrm>
          <a:off x="0" y="0"/>
          <a:ext cx="0" cy="0"/>
          <a:chOff x="0" y="0"/>
          <a:chExt cx="0" cy="0"/>
        </a:xfrm>
      </p:grpSpPr>
      <p:sp>
        <p:nvSpPr>
          <p:cNvPr id="23" name="任意多边形: 形状 22">
            <a:extLst>
              <a:ext uri="{FF2B5EF4-FFF2-40B4-BE49-F238E27FC236}">
                <a16:creationId xmlns:a16="http://schemas.microsoft.com/office/drawing/2014/main" id="{0C93A134-7045-41BE-B9B7-E59BD72EB56C}"/>
              </a:ext>
            </a:extLst>
          </p:cNvPr>
          <p:cNvSpPr/>
          <p:nvPr/>
        </p:nvSpPr>
        <p:spPr>
          <a:xfrm>
            <a:off x="695325" y="549275"/>
            <a:ext cx="10801350" cy="7198260"/>
          </a:xfrm>
          <a:custGeom>
            <a:avLst/>
            <a:gdLst>
              <a:gd name="connsiteX0" fmla="*/ 892396 w 10801350"/>
              <a:gd name="connsiteY0" fmla="*/ 0 h 5732150"/>
              <a:gd name="connsiteX1" fmla="*/ 9908954 w 10801350"/>
              <a:gd name="connsiteY1" fmla="*/ 0 h 5732150"/>
              <a:gd name="connsiteX2" fmla="*/ 10801350 w 10801350"/>
              <a:gd name="connsiteY2" fmla="*/ 892396 h 5732150"/>
              <a:gd name="connsiteX3" fmla="*/ 10801350 w 10801350"/>
              <a:gd name="connsiteY3" fmla="*/ 5732150 h 5732150"/>
              <a:gd name="connsiteX4" fmla="*/ 0 w 10801350"/>
              <a:gd name="connsiteY4" fmla="*/ 5732150 h 5732150"/>
              <a:gd name="connsiteX5" fmla="*/ 0 w 10801350"/>
              <a:gd name="connsiteY5" fmla="*/ 892396 h 5732150"/>
              <a:gd name="connsiteX6" fmla="*/ 892396 w 10801350"/>
              <a:gd name="connsiteY6" fmla="*/ 0 h 573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01350" h="5732150">
                <a:moveTo>
                  <a:pt x="892396" y="0"/>
                </a:moveTo>
                <a:lnTo>
                  <a:pt x="9908954" y="0"/>
                </a:lnTo>
                <a:cubicBezTo>
                  <a:pt x="10401811" y="0"/>
                  <a:pt x="10801350" y="399539"/>
                  <a:pt x="10801350" y="892396"/>
                </a:cubicBezTo>
                <a:lnTo>
                  <a:pt x="10801350" y="5732150"/>
                </a:lnTo>
                <a:lnTo>
                  <a:pt x="0" y="5732150"/>
                </a:lnTo>
                <a:lnTo>
                  <a:pt x="0" y="892396"/>
                </a:lnTo>
                <a:cubicBezTo>
                  <a:pt x="0" y="399539"/>
                  <a:pt x="399539" y="0"/>
                  <a:pt x="892396" y="0"/>
                </a:cubicBezTo>
                <a:close/>
              </a:path>
            </a:pathLst>
          </a:custGeom>
          <a:solidFill>
            <a:schemeClr val="bg1">
              <a:lumMod val="95000"/>
              <a:alpha val="3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Roboto Regular"/>
              <a:ea typeface="思源黑体 CN Regular"/>
              <a:cs typeface="+mn-cs"/>
            </a:endParaRPr>
          </a:p>
        </p:txBody>
      </p:sp>
      <p:sp>
        <p:nvSpPr>
          <p:cNvPr id="8" name="文本框 7" hidden="1">
            <a:extLst>
              <a:ext uri="{FF2B5EF4-FFF2-40B4-BE49-F238E27FC236}">
                <a16:creationId xmlns:a16="http://schemas.microsoft.com/office/drawing/2014/main" id="{305B74E0-5515-4176-A50C-8B8F54D0E94A}"/>
              </a:ext>
            </a:extLst>
          </p:cNvPr>
          <p:cNvSpPr txBox="1"/>
          <p:nvPr/>
        </p:nvSpPr>
        <p:spPr>
          <a:xfrm>
            <a:off x="2865120" y="182880"/>
            <a:ext cx="2499360" cy="1477328"/>
          </a:xfrm>
          <a:prstGeom prst="rect">
            <a:avLst/>
          </a:prstGeom>
          <a:noFill/>
        </p:spPr>
        <p:txBody>
          <a:bodyPr wrap="square" lIns="0" tIns="0" rIns="0" bIns="0" rtlCol="0">
            <a:spAutoFit/>
          </a:bodyPr>
          <a:lstStyle/>
          <a:p>
            <a:pPr algn="l"/>
            <a:r>
              <a:rPr lang="zh-CN" altLang="en-US" sz="9600" dirty="0">
                <a:latin typeface="演示秋鸿楷" panose="00000500000000000000" pitchFamily="2" charset="-122"/>
                <a:ea typeface="演示秋鸿楷" panose="00000500000000000000" pitchFamily="2" charset="-122"/>
              </a:rPr>
              <a:t>致谢</a:t>
            </a:r>
          </a:p>
        </p:txBody>
      </p:sp>
      <p:grpSp>
        <p:nvGrpSpPr>
          <p:cNvPr id="24" name="组合 23">
            <a:extLst>
              <a:ext uri="{FF2B5EF4-FFF2-40B4-BE49-F238E27FC236}">
                <a16:creationId xmlns:a16="http://schemas.microsoft.com/office/drawing/2014/main" id="{292D48E3-2B39-4CAC-A0BC-152E98FBAB7D}"/>
              </a:ext>
            </a:extLst>
          </p:cNvPr>
          <p:cNvGrpSpPr/>
          <p:nvPr/>
        </p:nvGrpSpPr>
        <p:grpSpPr>
          <a:xfrm>
            <a:off x="4859460" y="665381"/>
            <a:ext cx="2356030" cy="1541253"/>
            <a:chOff x="381080" y="221148"/>
            <a:chExt cx="2356030" cy="1541253"/>
          </a:xfrm>
        </p:grpSpPr>
        <p:sp>
          <p:nvSpPr>
            <p:cNvPr id="9" name="文本框 8">
              <a:extLst>
                <a:ext uri="{FF2B5EF4-FFF2-40B4-BE49-F238E27FC236}">
                  <a16:creationId xmlns:a16="http://schemas.microsoft.com/office/drawing/2014/main" id="{A170E083-1264-4CB4-8D54-43588FDB810C}"/>
                </a:ext>
              </a:extLst>
            </p:cNvPr>
            <p:cNvSpPr txBox="1"/>
            <p:nvPr/>
          </p:nvSpPr>
          <p:spPr>
            <a:xfrm>
              <a:off x="381080" y="221148"/>
              <a:ext cx="1219264" cy="1477328"/>
            </a:xfrm>
            <a:prstGeom prst="rect">
              <a:avLst/>
            </a:prstGeom>
            <a:noFill/>
          </p:spPr>
          <p:txBody>
            <a:bodyPr wrap="square" lIns="0" tIns="0" rIns="0" bIns="0" rtlCol="0">
              <a:spAutoFit/>
            </a:bodyPr>
            <a:lstStyle/>
            <a:p>
              <a:pPr algn="l"/>
              <a:r>
                <a:rPr lang="zh-CN" altLang="en-US" sz="9600" dirty="0">
                  <a:gradFill>
                    <a:gsLst>
                      <a:gs pos="0">
                        <a:schemeClr val="accent1">
                          <a:lumMod val="85000"/>
                          <a:lumOff val="15000"/>
                        </a:schemeClr>
                      </a:gs>
                      <a:gs pos="100000">
                        <a:schemeClr val="accent1"/>
                      </a:gs>
                    </a:gsLst>
                    <a:lin ang="20100000" scaled="0"/>
                  </a:gradFill>
                  <a:effectLst/>
                  <a:latin typeface="演示秋鸿楷" panose="00000500000000000000" pitchFamily="2" charset="-122"/>
                  <a:ea typeface="演示秋鸿楷" panose="00000500000000000000" pitchFamily="2" charset="-122"/>
                </a:rPr>
                <a:t>谢</a:t>
              </a:r>
            </a:p>
          </p:txBody>
        </p:sp>
        <p:sp>
          <p:nvSpPr>
            <p:cNvPr id="10" name="文本框 9">
              <a:extLst>
                <a:ext uri="{FF2B5EF4-FFF2-40B4-BE49-F238E27FC236}">
                  <a16:creationId xmlns:a16="http://schemas.microsoft.com/office/drawing/2014/main" id="{259E09F5-00F4-4468-9E5A-9ADED2DFAF33}"/>
                </a:ext>
              </a:extLst>
            </p:cNvPr>
            <p:cNvSpPr txBox="1"/>
            <p:nvPr/>
          </p:nvSpPr>
          <p:spPr>
            <a:xfrm>
              <a:off x="1517846" y="285073"/>
              <a:ext cx="1219264" cy="1477328"/>
            </a:xfrm>
            <a:prstGeom prst="rect">
              <a:avLst/>
            </a:prstGeom>
            <a:noFill/>
          </p:spPr>
          <p:txBody>
            <a:bodyPr wrap="square" lIns="0" tIns="0" rIns="0" bIns="0" rtlCol="0">
              <a:spAutoFit/>
            </a:bodyPr>
            <a:lstStyle/>
            <a:p>
              <a:pPr algn="l"/>
              <a:r>
                <a:rPr lang="zh-CN" altLang="en-US" sz="9600" dirty="0">
                  <a:gradFill>
                    <a:gsLst>
                      <a:gs pos="0">
                        <a:schemeClr val="accent1">
                          <a:lumMod val="85000"/>
                          <a:lumOff val="15000"/>
                        </a:schemeClr>
                      </a:gs>
                      <a:gs pos="100000">
                        <a:schemeClr val="accent1"/>
                      </a:gs>
                    </a:gsLst>
                    <a:lin ang="20100000" scaled="0"/>
                  </a:gradFill>
                  <a:effectLst/>
                  <a:latin typeface="演示秋鸿楷" panose="00000500000000000000" pitchFamily="2" charset="-122"/>
                  <a:ea typeface="演示秋鸿楷" panose="00000500000000000000" pitchFamily="2" charset="-122"/>
                </a:rPr>
                <a:t>谢</a:t>
              </a:r>
            </a:p>
          </p:txBody>
        </p:sp>
      </p:grpSp>
      <p:sp>
        <p:nvSpPr>
          <p:cNvPr id="11" name="文本框 10">
            <a:extLst>
              <a:ext uri="{FF2B5EF4-FFF2-40B4-BE49-F238E27FC236}">
                <a16:creationId xmlns:a16="http://schemas.microsoft.com/office/drawing/2014/main" id="{012C4017-E6C1-4D47-A711-B5EA23605C19}"/>
              </a:ext>
            </a:extLst>
          </p:cNvPr>
          <p:cNvSpPr txBox="1"/>
          <p:nvPr/>
        </p:nvSpPr>
        <p:spPr>
          <a:xfrm>
            <a:off x="3202446" y="2135975"/>
            <a:ext cx="5787108" cy="1769715"/>
          </a:xfrm>
          <a:prstGeom prst="rect">
            <a:avLst/>
          </a:prstGeom>
          <a:noFill/>
        </p:spPr>
        <p:txBody>
          <a:bodyPr wrap="square" lIns="0" tIns="0" rIns="0" bIns="0" rtlCol="0">
            <a:spAutoFit/>
          </a:bodyPr>
          <a:lstStyle/>
          <a:p>
            <a:pPr algn="dist"/>
            <a:r>
              <a:rPr lang="en-US" altLang="zh-CN" sz="11500" b="1" dirty="0">
                <a:gradFill>
                  <a:gsLst>
                    <a:gs pos="0">
                      <a:schemeClr val="accent1">
                        <a:lumMod val="90000"/>
                        <a:lumOff val="10000"/>
                      </a:schemeClr>
                    </a:gs>
                    <a:gs pos="100000">
                      <a:schemeClr val="accent1">
                        <a:lumMod val="95000"/>
                      </a:schemeClr>
                    </a:gs>
                  </a:gsLst>
                  <a:lin ang="2700000" scaled="0"/>
                </a:gradFill>
              </a:rPr>
              <a:t>THANKS</a:t>
            </a:r>
            <a:endParaRPr lang="zh-CN" altLang="en-US" sz="11500" b="1" dirty="0">
              <a:gradFill>
                <a:gsLst>
                  <a:gs pos="0">
                    <a:schemeClr val="accent1">
                      <a:lumMod val="90000"/>
                      <a:lumOff val="10000"/>
                    </a:schemeClr>
                  </a:gs>
                  <a:gs pos="100000">
                    <a:schemeClr val="accent1">
                      <a:lumMod val="95000"/>
                    </a:schemeClr>
                  </a:gs>
                </a:gsLst>
                <a:lin ang="2700000" scaled="0"/>
              </a:gradFill>
            </a:endParaRPr>
          </a:p>
        </p:txBody>
      </p:sp>
      <p:sp>
        <p:nvSpPr>
          <p:cNvPr id="37" name="任意多边形: 形状 36">
            <a:extLst>
              <a:ext uri="{FF2B5EF4-FFF2-40B4-BE49-F238E27FC236}">
                <a16:creationId xmlns:a16="http://schemas.microsoft.com/office/drawing/2014/main" id="{D2CAD94C-159F-4EFD-8F27-904EFAFEEBC8}"/>
              </a:ext>
            </a:extLst>
          </p:cNvPr>
          <p:cNvSpPr/>
          <p:nvPr/>
        </p:nvSpPr>
        <p:spPr>
          <a:xfrm flipV="1">
            <a:off x="0" y="5769482"/>
            <a:ext cx="12192000" cy="1088518"/>
          </a:xfrm>
          <a:custGeom>
            <a:avLst/>
            <a:gdLst>
              <a:gd name="connsiteX0" fmla="*/ 0 w 12192000"/>
              <a:gd name="connsiteY0" fmla="*/ 1088518 h 1088518"/>
              <a:gd name="connsiteX1" fmla="*/ 611042 w 12192000"/>
              <a:gd name="connsiteY1" fmla="*/ 963733 h 1088518"/>
              <a:gd name="connsiteX2" fmla="*/ 6221952 w 12192000"/>
              <a:gd name="connsiteY2" fmla="*/ 491476 h 1088518"/>
              <a:gd name="connsiteX3" fmla="*/ 11660925 w 12192000"/>
              <a:gd name="connsiteY3" fmla="*/ 932303 h 1088518"/>
              <a:gd name="connsiteX4" fmla="*/ 12192000 w 12192000"/>
              <a:gd name="connsiteY4" fmla="*/ 1035779 h 1088518"/>
              <a:gd name="connsiteX5" fmla="*/ 12192000 w 12192000"/>
              <a:gd name="connsiteY5" fmla="*/ 0 h 1088518"/>
              <a:gd name="connsiteX6" fmla="*/ 0 w 12192000"/>
              <a:gd name="connsiteY6" fmla="*/ 0 h 108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088518">
                <a:moveTo>
                  <a:pt x="0" y="1088518"/>
                </a:moveTo>
                <a:lnTo>
                  <a:pt x="611042" y="963733"/>
                </a:lnTo>
                <a:cubicBezTo>
                  <a:pt x="2203703" y="665960"/>
                  <a:pt x="4137277" y="491476"/>
                  <a:pt x="6221952" y="491476"/>
                </a:cubicBezTo>
                <a:cubicBezTo>
                  <a:pt x="8232175" y="491476"/>
                  <a:pt x="10101897" y="653719"/>
                  <a:pt x="11660925" y="932303"/>
                </a:cubicBezTo>
                <a:lnTo>
                  <a:pt x="12192000" y="1035779"/>
                </a:lnTo>
                <a:lnTo>
                  <a:pt x="12192000" y="0"/>
                </a:lnTo>
                <a:lnTo>
                  <a:pt x="0" y="0"/>
                </a:lnTo>
                <a:close/>
              </a:path>
            </a:pathLst>
          </a:cu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9" name="任意多边形: 形状 38">
            <a:extLst>
              <a:ext uri="{FF2B5EF4-FFF2-40B4-BE49-F238E27FC236}">
                <a16:creationId xmlns:a16="http://schemas.microsoft.com/office/drawing/2014/main" id="{88593DC4-B9CD-464F-B5D5-9102DCD603C3}"/>
              </a:ext>
            </a:extLst>
          </p:cNvPr>
          <p:cNvSpPr/>
          <p:nvPr/>
        </p:nvSpPr>
        <p:spPr>
          <a:xfrm flipV="1">
            <a:off x="0" y="5859816"/>
            <a:ext cx="12192000" cy="998185"/>
          </a:xfrm>
          <a:custGeom>
            <a:avLst/>
            <a:gdLst>
              <a:gd name="connsiteX0" fmla="*/ 0 w 12192000"/>
              <a:gd name="connsiteY0" fmla="*/ 998185 h 998185"/>
              <a:gd name="connsiteX1" fmla="*/ 611042 w 12192000"/>
              <a:gd name="connsiteY1" fmla="*/ 873400 h 998185"/>
              <a:gd name="connsiteX2" fmla="*/ 6221952 w 12192000"/>
              <a:gd name="connsiteY2" fmla="*/ 401143 h 998185"/>
              <a:gd name="connsiteX3" fmla="*/ 11660925 w 12192000"/>
              <a:gd name="connsiteY3" fmla="*/ 841970 h 998185"/>
              <a:gd name="connsiteX4" fmla="*/ 12192000 w 12192000"/>
              <a:gd name="connsiteY4" fmla="*/ 945446 h 998185"/>
              <a:gd name="connsiteX5" fmla="*/ 12192000 w 12192000"/>
              <a:gd name="connsiteY5" fmla="*/ 0 h 998185"/>
              <a:gd name="connsiteX6" fmla="*/ 0 w 12192000"/>
              <a:gd name="connsiteY6" fmla="*/ 0 h 99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98185">
                <a:moveTo>
                  <a:pt x="0" y="998185"/>
                </a:moveTo>
                <a:lnTo>
                  <a:pt x="611042" y="873400"/>
                </a:lnTo>
                <a:cubicBezTo>
                  <a:pt x="2203703" y="575627"/>
                  <a:pt x="4137277" y="401143"/>
                  <a:pt x="6221952" y="401143"/>
                </a:cubicBezTo>
                <a:cubicBezTo>
                  <a:pt x="8232175" y="401143"/>
                  <a:pt x="10101897" y="563386"/>
                  <a:pt x="11660925" y="841970"/>
                </a:cubicBezTo>
                <a:lnTo>
                  <a:pt x="12192000" y="945446"/>
                </a:lnTo>
                <a:lnTo>
                  <a:pt x="12192000" y="0"/>
                </a:lnTo>
                <a:lnTo>
                  <a:pt x="0" y="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pic>
        <p:nvPicPr>
          <p:cNvPr id="26" name="图片 25">
            <a:extLst>
              <a:ext uri="{FF2B5EF4-FFF2-40B4-BE49-F238E27FC236}">
                <a16:creationId xmlns:a16="http://schemas.microsoft.com/office/drawing/2014/main" id="{AE51E4AD-394D-4369-9EF0-529A8EF4657A}"/>
              </a:ext>
            </a:extLst>
          </p:cNvPr>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093697" y="868151"/>
            <a:ext cx="1219264" cy="2560849"/>
          </a:xfrm>
          <a:prstGeom prst="rect">
            <a:avLst/>
          </a:prstGeom>
        </p:spPr>
      </p:pic>
      <p:pic>
        <p:nvPicPr>
          <p:cNvPr id="27" name="图片 26" descr="图片包含 游戏机, 笔, 文具, 刷子&#10;&#10;描述已自动生成">
            <a:extLst>
              <a:ext uri="{FF2B5EF4-FFF2-40B4-BE49-F238E27FC236}">
                <a16:creationId xmlns:a16="http://schemas.microsoft.com/office/drawing/2014/main" id="{29792DC3-4232-431D-BB59-E6F67E225F5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0551533" flipH="1">
            <a:off x="9092752" y="3957317"/>
            <a:ext cx="4469757" cy="4702816"/>
          </a:xfrm>
          <a:prstGeom prst="rect">
            <a:avLst/>
          </a:prstGeom>
          <a:effectLst>
            <a:outerShdw blurRad="50800" dist="304800" dir="2700000" algn="tl" rotWithShape="0">
              <a:prstClr val="black">
                <a:alpha val="17000"/>
              </a:prstClr>
            </a:outerShdw>
          </a:effectLst>
        </p:spPr>
      </p:pic>
      <p:pic>
        <p:nvPicPr>
          <p:cNvPr id="35" name="图片 34" descr="图片包含 鸟, 线, 刀, 群&#10;&#10;描述已自动生成">
            <a:extLst>
              <a:ext uri="{FF2B5EF4-FFF2-40B4-BE49-F238E27FC236}">
                <a16:creationId xmlns:a16="http://schemas.microsoft.com/office/drawing/2014/main" id="{F9777AE0-9697-42C7-A28B-C1DC8AB34FD6}"/>
              </a:ext>
            </a:extLst>
          </p:cNvPr>
          <p:cNvPicPr>
            <a:picLocks noChangeAspect="1"/>
          </p:cNvPicPr>
          <p:nvPr/>
        </p:nvPicPr>
        <p:blipFill>
          <a:blip r:embed="rId4" cstate="screen">
            <a:alphaModFix amt="10000"/>
            <a:duotone>
              <a:prstClr val="black"/>
              <a:schemeClr val="tx2">
                <a:tint val="45000"/>
                <a:satMod val="400000"/>
              </a:schemeClr>
            </a:duotone>
            <a:extLst>
              <a:ext uri="{BEBA8EAE-BF5A-486C-A8C5-ECC9F3942E4B}">
                <a14:imgProps xmlns:a14="http://schemas.microsoft.com/office/drawing/2010/main">
                  <a14:imgLayer r:embed="rId5">
                    <a14:imgEffect>
                      <a14:colorTemperature colorTemp="4700"/>
                    </a14:imgEffect>
                    <a14:imgEffect>
                      <a14:saturation sat="0"/>
                    </a14:imgEffect>
                    <a14:imgEffect>
                      <a14:brightnessContrast bright="-100000"/>
                    </a14:imgEffect>
                  </a14:imgLayer>
                </a14:imgProps>
              </a:ext>
              <a:ext uri="{28A0092B-C50C-407E-A947-70E740481C1C}">
                <a14:useLocalDpi xmlns:a14="http://schemas.microsoft.com/office/drawing/2010/main"/>
              </a:ext>
            </a:extLst>
          </a:blip>
          <a:srcRect t="5326" r="5326"/>
          <a:stretch>
            <a:fillRect/>
          </a:stretch>
        </p:blipFill>
        <p:spPr>
          <a:xfrm flipH="1">
            <a:off x="-11513" y="0"/>
            <a:ext cx="8940297" cy="6858000"/>
          </a:xfrm>
          <a:custGeom>
            <a:avLst/>
            <a:gdLst>
              <a:gd name="connsiteX0" fmla="*/ 7524750 w 7524750"/>
              <a:gd name="connsiteY0" fmla="*/ 0 h 5772150"/>
              <a:gd name="connsiteX1" fmla="*/ 0 w 7524750"/>
              <a:gd name="connsiteY1" fmla="*/ 0 h 5772150"/>
              <a:gd name="connsiteX2" fmla="*/ 0 w 7524750"/>
              <a:gd name="connsiteY2" fmla="*/ 5772150 h 5772150"/>
              <a:gd name="connsiteX3" fmla="*/ 7524750 w 7524750"/>
              <a:gd name="connsiteY3" fmla="*/ 5772150 h 5772150"/>
            </a:gdLst>
            <a:ahLst/>
            <a:cxnLst>
              <a:cxn ang="0">
                <a:pos x="connsiteX0" y="connsiteY0"/>
              </a:cxn>
              <a:cxn ang="0">
                <a:pos x="connsiteX1" y="connsiteY1"/>
              </a:cxn>
              <a:cxn ang="0">
                <a:pos x="connsiteX2" y="connsiteY2"/>
              </a:cxn>
              <a:cxn ang="0">
                <a:pos x="connsiteX3" y="connsiteY3"/>
              </a:cxn>
            </a:cxnLst>
            <a:rect l="l" t="t" r="r" b="b"/>
            <a:pathLst>
              <a:path w="7524750" h="5772150">
                <a:moveTo>
                  <a:pt x="7524750" y="0"/>
                </a:moveTo>
                <a:lnTo>
                  <a:pt x="0" y="0"/>
                </a:lnTo>
                <a:lnTo>
                  <a:pt x="0" y="5772150"/>
                </a:lnTo>
                <a:lnTo>
                  <a:pt x="7524750" y="5772150"/>
                </a:lnTo>
                <a:close/>
              </a:path>
            </a:pathLst>
          </a:custGeom>
        </p:spPr>
      </p:pic>
      <p:sp>
        <p:nvSpPr>
          <p:cNvPr id="13" name="矩形: 圆角 12">
            <a:extLst>
              <a:ext uri="{FF2B5EF4-FFF2-40B4-BE49-F238E27FC236}">
                <a16:creationId xmlns:a16="http://schemas.microsoft.com/office/drawing/2014/main" id="{DFF025B0-8BD6-8274-EC52-BFB2E37D7A29}"/>
              </a:ext>
            </a:extLst>
          </p:cNvPr>
          <p:cNvSpPr/>
          <p:nvPr/>
        </p:nvSpPr>
        <p:spPr>
          <a:xfrm>
            <a:off x="2453917" y="5189799"/>
            <a:ext cx="7284167" cy="533318"/>
          </a:xfrm>
          <a:prstGeom prst="roundRect">
            <a:avLst>
              <a:gd name="adj" fmla="val 50000"/>
            </a:avLst>
          </a:prstGeom>
          <a:solidFill>
            <a:schemeClr val="accent1">
              <a:lumMod val="20000"/>
              <a:lumOff val="8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0080" tIns="55041" rIns="110080" bIns="55041" rtlCol="0" anchor="ctr"/>
          <a:lstStyle/>
          <a:p>
            <a:pPr algn="ctr" defTabSz="737372"/>
            <a:endParaRPr lang="zh-CN" altLang="en-US" sz="2167">
              <a:solidFill>
                <a:srgbClr val="FFFFFF"/>
              </a:solidFill>
              <a:latin typeface="微软雅黑 Light"/>
              <a:ea typeface="微软雅黑 Light"/>
            </a:endParaRPr>
          </a:p>
        </p:txBody>
      </p:sp>
      <p:sp>
        <p:nvSpPr>
          <p:cNvPr id="14" name="文本框 13">
            <a:extLst>
              <a:ext uri="{FF2B5EF4-FFF2-40B4-BE49-F238E27FC236}">
                <a16:creationId xmlns:a16="http://schemas.microsoft.com/office/drawing/2014/main" id="{966D6776-4373-DD4E-BF3E-9D7760152F34}"/>
              </a:ext>
            </a:extLst>
          </p:cNvPr>
          <p:cNvSpPr txBox="1"/>
          <p:nvPr/>
        </p:nvSpPr>
        <p:spPr>
          <a:xfrm>
            <a:off x="7111632" y="5305380"/>
            <a:ext cx="1795363" cy="307777"/>
          </a:xfrm>
          <a:prstGeom prst="rect">
            <a:avLst/>
          </a:prstGeom>
          <a:noFill/>
        </p:spPr>
        <p:txBody>
          <a:bodyPr wrap="none" lIns="0" tIns="0" rIns="0" bIns="0" rtlCol="0">
            <a:spAutoFit/>
          </a:bodyPr>
          <a:lstStyle/>
          <a:p>
            <a:pPr algn="l"/>
            <a:r>
              <a:rPr lang="zh-CN" altLang="en-US" sz="2000" dirty="0"/>
              <a:t>指导老师：向勇</a:t>
            </a:r>
          </a:p>
        </p:txBody>
      </p:sp>
      <p:sp>
        <p:nvSpPr>
          <p:cNvPr id="15" name="文本框 14">
            <a:extLst>
              <a:ext uri="{FF2B5EF4-FFF2-40B4-BE49-F238E27FC236}">
                <a16:creationId xmlns:a16="http://schemas.microsoft.com/office/drawing/2014/main" id="{EDB65E83-DF97-C534-B6EB-F55F51E88387}"/>
              </a:ext>
            </a:extLst>
          </p:cNvPr>
          <p:cNvSpPr txBox="1"/>
          <p:nvPr/>
        </p:nvSpPr>
        <p:spPr>
          <a:xfrm>
            <a:off x="3324836" y="5303146"/>
            <a:ext cx="2051844" cy="307777"/>
          </a:xfrm>
          <a:prstGeom prst="rect">
            <a:avLst/>
          </a:prstGeom>
          <a:noFill/>
        </p:spPr>
        <p:txBody>
          <a:bodyPr wrap="none" lIns="0" tIns="0" rIns="0" bIns="0" rtlCol="0">
            <a:spAutoFit/>
          </a:bodyPr>
          <a:lstStyle/>
          <a:p>
            <a:pPr algn="ctr"/>
            <a:r>
              <a:rPr lang="zh-CN" altLang="en-US" sz="2000" dirty="0"/>
              <a:t>答辩学生：段津荣</a:t>
            </a:r>
          </a:p>
        </p:txBody>
      </p:sp>
      <p:sp>
        <p:nvSpPr>
          <p:cNvPr id="16" name="椭圆 15">
            <a:extLst>
              <a:ext uri="{FF2B5EF4-FFF2-40B4-BE49-F238E27FC236}">
                <a16:creationId xmlns:a16="http://schemas.microsoft.com/office/drawing/2014/main" id="{90E639BA-5D8D-2DBE-AE11-C5DB33D550F4}"/>
              </a:ext>
            </a:extLst>
          </p:cNvPr>
          <p:cNvSpPr/>
          <p:nvPr/>
        </p:nvSpPr>
        <p:spPr>
          <a:xfrm>
            <a:off x="2488685" y="5190375"/>
            <a:ext cx="533070" cy="533318"/>
          </a:xfrm>
          <a:prstGeom prst="ellipse">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10080" tIns="55041" rIns="110080" bIns="55041" rtlCol="0" anchor="ctr"/>
          <a:lstStyle/>
          <a:p>
            <a:pPr algn="ctr" defTabSz="737372"/>
            <a:endParaRPr lang="zh-CN" altLang="en-US" sz="2167">
              <a:solidFill>
                <a:srgbClr val="FFFFFF"/>
              </a:solidFill>
              <a:latin typeface="微软雅黑 Light"/>
              <a:ea typeface="微软雅黑 Light"/>
            </a:endParaRPr>
          </a:p>
        </p:txBody>
      </p:sp>
      <p:pic>
        <p:nvPicPr>
          <p:cNvPr id="17" name="图形 16">
            <a:extLst>
              <a:ext uri="{FF2B5EF4-FFF2-40B4-BE49-F238E27FC236}">
                <a16:creationId xmlns:a16="http://schemas.microsoft.com/office/drawing/2014/main" id="{CB739F1B-E650-9509-0481-1C30ACE8457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597405" y="5299219"/>
            <a:ext cx="315630" cy="315630"/>
          </a:xfrm>
          <a:prstGeom prst="rect">
            <a:avLst/>
          </a:prstGeom>
        </p:spPr>
      </p:pic>
      <p:sp>
        <p:nvSpPr>
          <p:cNvPr id="18" name="椭圆 17">
            <a:extLst>
              <a:ext uri="{FF2B5EF4-FFF2-40B4-BE49-F238E27FC236}">
                <a16:creationId xmlns:a16="http://schemas.microsoft.com/office/drawing/2014/main" id="{7777C981-53F0-8797-FFA7-B0D8C2F4B817}"/>
              </a:ext>
            </a:extLst>
          </p:cNvPr>
          <p:cNvSpPr/>
          <p:nvPr/>
        </p:nvSpPr>
        <p:spPr>
          <a:xfrm>
            <a:off x="6275480" y="5193185"/>
            <a:ext cx="533070" cy="533318"/>
          </a:xfrm>
          <a:prstGeom prst="ellipse">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10080" tIns="55041" rIns="110080" bIns="55041" rtlCol="0" anchor="ctr"/>
          <a:lstStyle/>
          <a:p>
            <a:pPr algn="ctr" defTabSz="737372"/>
            <a:endParaRPr lang="zh-CN" altLang="en-US" sz="2167">
              <a:solidFill>
                <a:srgbClr val="FFFFFF"/>
              </a:solidFill>
              <a:latin typeface="微软雅黑 Light"/>
              <a:ea typeface="微软雅黑 Light"/>
            </a:endParaRPr>
          </a:p>
        </p:txBody>
      </p:sp>
      <p:pic>
        <p:nvPicPr>
          <p:cNvPr id="19" name="图形 18">
            <a:extLst>
              <a:ext uri="{FF2B5EF4-FFF2-40B4-BE49-F238E27FC236}">
                <a16:creationId xmlns:a16="http://schemas.microsoft.com/office/drawing/2014/main" id="{3FA5F102-FF60-B1B6-9006-37A3028E2F0A}"/>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385893" y="5303146"/>
            <a:ext cx="312244" cy="312244"/>
          </a:xfrm>
          <a:prstGeom prst="rect">
            <a:avLst/>
          </a:prstGeom>
        </p:spPr>
      </p:pic>
    </p:spTree>
    <p:extLst>
      <p:ext uri="{BB962C8B-B14F-4D97-AF65-F5344CB8AC3E}">
        <p14:creationId xmlns:p14="http://schemas.microsoft.com/office/powerpoint/2010/main" val="222024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圆角 32">
            <a:extLst>
              <a:ext uri="{FF2B5EF4-FFF2-40B4-BE49-F238E27FC236}">
                <a16:creationId xmlns:a16="http://schemas.microsoft.com/office/drawing/2014/main" id="{077B3A48-787E-4611-A320-EB02DD66AD9D}"/>
              </a:ext>
            </a:extLst>
          </p:cNvPr>
          <p:cNvSpPr/>
          <p:nvPr/>
        </p:nvSpPr>
        <p:spPr>
          <a:xfrm>
            <a:off x="5539643" y="2638713"/>
            <a:ext cx="5030760" cy="667910"/>
          </a:xfrm>
          <a:prstGeom prst="roundRect">
            <a:avLst>
              <a:gd name="adj" fmla="val 11031"/>
            </a:avLst>
          </a:prstGeom>
          <a:solidFill>
            <a:schemeClr val="accent1">
              <a:lumMod val="20000"/>
              <a:lumOff val="8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0080" tIns="55041" rIns="110080" bIns="55041" rtlCol="0" anchor="ctr"/>
          <a:lstStyle/>
          <a:p>
            <a:pPr algn="ctr" defTabSz="737372"/>
            <a:endParaRPr lang="zh-CN" altLang="en-US" sz="2167">
              <a:solidFill>
                <a:srgbClr val="FFFFFF"/>
              </a:solidFill>
              <a:latin typeface="微软雅黑 Light"/>
              <a:ea typeface="微软雅黑 Light"/>
            </a:endParaRPr>
          </a:p>
        </p:txBody>
      </p:sp>
      <p:sp>
        <p:nvSpPr>
          <p:cNvPr id="34" name="文本框 33">
            <a:extLst>
              <a:ext uri="{FF2B5EF4-FFF2-40B4-BE49-F238E27FC236}">
                <a16:creationId xmlns:a16="http://schemas.microsoft.com/office/drawing/2014/main" id="{7E75996B-7FD9-4F50-90D0-FC7649A2C01E}"/>
              </a:ext>
            </a:extLst>
          </p:cNvPr>
          <p:cNvSpPr txBox="1"/>
          <p:nvPr/>
        </p:nvSpPr>
        <p:spPr>
          <a:xfrm>
            <a:off x="6940919" y="2726447"/>
            <a:ext cx="1641475" cy="492443"/>
          </a:xfrm>
          <a:prstGeom prst="rect">
            <a:avLst/>
          </a:prstGeom>
          <a:noFill/>
        </p:spPr>
        <p:txBody>
          <a:bodyPr wrap="none" lIns="0" tIns="0" rIns="0" bIns="0" rtlCol="0">
            <a:spAutoFit/>
          </a:bodyPr>
          <a:lstStyle/>
          <a:p>
            <a:r>
              <a:rPr lang="zh-CN" altLang="en-US" sz="3200" dirty="0">
                <a:gradFill>
                  <a:gsLst>
                    <a:gs pos="0">
                      <a:schemeClr val="accent1"/>
                    </a:gs>
                    <a:gs pos="100000">
                      <a:schemeClr val="accent1">
                        <a:lumMod val="75000"/>
                      </a:schemeClr>
                    </a:gs>
                  </a:gsLst>
                  <a:lin ang="2700000" scaled="1"/>
                </a:gradFill>
                <a:latin typeface="+mj-ea"/>
                <a:ea typeface="+mj-ea"/>
              </a:rPr>
              <a:t>研究目标</a:t>
            </a:r>
          </a:p>
        </p:txBody>
      </p:sp>
      <p:sp>
        <p:nvSpPr>
          <p:cNvPr id="39" name="矩形: 圆角 38">
            <a:extLst>
              <a:ext uri="{FF2B5EF4-FFF2-40B4-BE49-F238E27FC236}">
                <a16:creationId xmlns:a16="http://schemas.microsoft.com/office/drawing/2014/main" id="{BE3C5A52-267E-4CFD-951E-95F94E5141CA}"/>
              </a:ext>
            </a:extLst>
          </p:cNvPr>
          <p:cNvSpPr/>
          <p:nvPr/>
        </p:nvSpPr>
        <p:spPr>
          <a:xfrm>
            <a:off x="5539642" y="3714880"/>
            <a:ext cx="5030760" cy="667910"/>
          </a:xfrm>
          <a:prstGeom prst="roundRect">
            <a:avLst>
              <a:gd name="adj" fmla="val 11031"/>
            </a:avLst>
          </a:prstGeom>
          <a:solidFill>
            <a:schemeClr val="accent1">
              <a:lumMod val="20000"/>
              <a:lumOff val="8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0080" tIns="55041" rIns="110080" bIns="55041" rtlCol="0" anchor="ctr"/>
          <a:lstStyle/>
          <a:p>
            <a:pPr algn="ctr" defTabSz="737372"/>
            <a:endParaRPr lang="zh-CN" altLang="en-US" sz="2167">
              <a:solidFill>
                <a:srgbClr val="FFFFFF"/>
              </a:solidFill>
              <a:latin typeface="微软雅黑 Light"/>
              <a:ea typeface="微软雅黑 Light"/>
            </a:endParaRPr>
          </a:p>
        </p:txBody>
      </p:sp>
      <p:sp>
        <p:nvSpPr>
          <p:cNvPr id="40" name="文本框 39">
            <a:extLst>
              <a:ext uri="{FF2B5EF4-FFF2-40B4-BE49-F238E27FC236}">
                <a16:creationId xmlns:a16="http://schemas.microsoft.com/office/drawing/2014/main" id="{BFB67C8D-E219-4589-AF60-F871CF7BD4B3}"/>
              </a:ext>
            </a:extLst>
          </p:cNvPr>
          <p:cNvSpPr txBox="1"/>
          <p:nvPr/>
        </p:nvSpPr>
        <p:spPr>
          <a:xfrm>
            <a:off x="6940918" y="3802614"/>
            <a:ext cx="1641475" cy="492443"/>
          </a:xfrm>
          <a:prstGeom prst="rect">
            <a:avLst/>
          </a:prstGeom>
          <a:noFill/>
        </p:spPr>
        <p:txBody>
          <a:bodyPr wrap="none" lIns="0" tIns="0" rIns="0" bIns="0" rtlCol="0">
            <a:spAutoFit/>
          </a:bodyPr>
          <a:lstStyle/>
          <a:p>
            <a:r>
              <a:rPr lang="zh-CN" altLang="en-US" sz="3200" dirty="0">
                <a:gradFill>
                  <a:gsLst>
                    <a:gs pos="0">
                      <a:schemeClr val="accent1"/>
                    </a:gs>
                    <a:gs pos="100000">
                      <a:schemeClr val="accent1">
                        <a:lumMod val="75000"/>
                      </a:schemeClr>
                    </a:gs>
                  </a:gsLst>
                  <a:lin ang="2700000" scaled="1"/>
                </a:gradFill>
                <a:latin typeface="+mj-ea"/>
                <a:ea typeface="+mj-ea"/>
              </a:rPr>
              <a:t>研究计划</a:t>
            </a:r>
          </a:p>
        </p:txBody>
      </p:sp>
      <p:sp>
        <p:nvSpPr>
          <p:cNvPr id="26" name="矩形: 圆角 25">
            <a:extLst>
              <a:ext uri="{FF2B5EF4-FFF2-40B4-BE49-F238E27FC236}">
                <a16:creationId xmlns:a16="http://schemas.microsoft.com/office/drawing/2014/main" id="{EBBE359E-9F9B-44A2-BBFD-10E1C42566FB}"/>
              </a:ext>
            </a:extLst>
          </p:cNvPr>
          <p:cNvSpPr/>
          <p:nvPr/>
        </p:nvSpPr>
        <p:spPr>
          <a:xfrm>
            <a:off x="5539643" y="1578252"/>
            <a:ext cx="5030760" cy="667910"/>
          </a:xfrm>
          <a:prstGeom prst="roundRect">
            <a:avLst>
              <a:gd name="adj" fmla="val 11031"/>
            </a:avLst>
          </a:prstGeom>
          <a:solidFill>
            <a:schemeClr val="accent1">
              <a:lumMod val="20000"/>
              <a:lumOff val="8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0080" tIns="55041" rIns="110080" bIns="55041" rtlCol="0" anchor="ctr"/>
          <a:lstStyle/>
          <a:p>
            <a:pPr algn="ctr" defTabSz="737372"/>
            <a:endParaRPr lang="zh-CN" altLang="en-US" sz="2167">
              <a:solidFill>
                <a:srgbClr val="FFFFFF"/>
              </a:solidFill>
              <a:latin typeface="微软雅黑 Light"/>
              <a:ea typeface="微软雅黑 Light"/>
            </a:endParaRPr>
          </a:p>
        </p:txBody>
      </p:sp>
      <p:sp>
        <p:nvSpPr>
          <p:cNvPr id="21" name="文本框 20">
            <a:extLst>
              <a:ext uri="{FF2B5EF4-FFF2-40B4-BE49-F238E27FC236}">
                <a16:creationId xmlns:a16="http://schemas.microsoft.com/office/drawing/2014/main" id="{79C91173-E19E-49AC-8BD2-AC7A84268432}"/>
              </a:ext>
            </a:extLst>
          </p:cNvPr>
          <p:cNvSpPr txBox="1"/>
          <p:nvPr/>
        </p:nvSpPr>
        <p:spPr>
          <a:xfrm>
            <a:off x="6940919" y="1665986"/>
            <a:ext cx="1641475" cy="492443"/>
          </a:xfrm>
          <a:prstGeom prst="rect">
            <a:avLst/>
          </a:prstGeom>
          <a:noFill/>
        </p:spPr>
        <p:txBody>
          <a:bodyPr wrap="none" lIns="0" tIns="0" rIns="0" bIns="0" rtlCol="0">
            <a:spAutoFit/>
          </a:bodyPr>
          <a:lstStyle/>
          <a:p>
            <a:pPr algn="l"/>
            <a:r>
              <a:rPr lang="zh-CN" altLang="en-US" sz="3200" dirty="0">
                <a:gradFill>
                  <a:gsLst>
                    <a:gs pos="0">
                      <a:schemeClr val="accent1"/>
                    </a:gs>
                    <a:gs pos="100000">
                      <a:schemeClr val="accent1">
                        <a:lumMod val="75000"/>
                      </a:schemeClr>
                    </a:gs>
                  </a:gsLst>
                  <a:lin ang="2700000" scaled="1"/>
                </a:gradFill>
                <a:latin typeface="+mj-ea"/>
                <a:ea typeface="+mj-ea"/>
              </a:rPr>
              <a:t>研究背景</a:t>
            </a:r>
          </a:p>
        </p:txBody>
      </p:sp>
      <p:pic>
        <p:nvPicPr>
          <p:cNvPr id="8" name="图片 7">
            <a:extLst>
              <a:ext uri="{FF2B5EF4-FFF2-40B4-BE49-F238E27FC236}">
                <a16:creationId xmlns:a16="http://schemas.microsoft.com/office/drawing/2014/main" id="{F5315FB6-7566-4067-B41B-5017584D075A}"/>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36467" y="2573079"/>
            <a:ext cx="3200512" cy="3200512"/>
          </a:xfrm>
          <a:custGeom>
            <a:avLst/>
            <a:gdLst>
              <a:gd name="connsiteX0" fmla="*/ 1950720 w 3901440"/>
              <a:gd name="connsiteY0" fmla="*/ 0 h 3901440"/>
              <a:gd name="connsiteX1" fmla="*/ 3901440 w 3901440"/>
              <a:gd name="connsiteY1" fmla="*/ 1950720 h 3901440"/>
              <a:gd name="connsiteX2" fmla="*/ 1950720 w 3901440"/>
              <a:gd name="connsiteY2" fmla="*/ 3901440 h 3901440"/>
              <a:gd name="connsiteX3" fmla="*/ 0 w 3901440"/>
              <a:gd name="connsiteY3" fmla="*/ 1950720 h 3901440"/>
              <a:gd name="connsiteX4" fmla="*/ 1950720 w 3901440"/>
              <a:gd name="connsiteY4" fmla="*/ 0 h 3901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1440" h="3901440">
                <a:moveTo>
                  <a:pt x="1950720" y="0"/>
                </a:moveTo>
                <a:cubicBezTo>
                  <a:pt x="3028073" y="0"/>
                  <a:pt x="3901440" y="873367"/>
                  <a:pt x="3901440" y="1950720"/>
                </a:cubicBezTo>
                <a:cubicBezTo>
                  <a:pt x="3901440" y="3028073"/>
                  <a:pt x="3028073" y="3901440"/>
                  <a:pt x="1950720" y="3901440"/>
                </a:cubicBezTo>
                <a:cubicBezTo>
                  <a:pt x="873367" y="3901440"/>
                  <a:pt x="0" y="3028073"/>
                  <a:pt x="0" y="1950720"/>
                </a:cubicBezTo>
                <a:cubicBezTo>
                  <a:pt x="0" y="873367"/>
                  <a:pt x="873367" y="0"/>
                  <a:pt x="1950720" y="0"/>
                </a:cubicBezTo>
                <a:close/>
              </a:path>
            </a:pathLst>
          </a:custGeom>
          <a:ln w="38100">
            <a:solidFill>
              <a:schemeClr val="bg1"/>
            </a:solidFill>
          </a:ln>
        </p:spPr>
      </p:pic>
      <p:sp>
        <p:nvSpPr>
          <p:cNvPr id="10" name="文本框 9" hidden="1">
            <a:extLst>
              <a:ext uri="{FF2B5EF4-FFF2-40B4-BE49-F238E27FC236}">
                <a16:creationId xmlns:a16="http://schemas.microsoft.com/office/drawing/2014/main" id="{71EE224B-DFD3-4029-A886-E0E3B7C8F197}"/>
              </a:ext>
            </a:extLst>
          </p:cNvPr>
          <p:cNvSpPr txBox="1"/>
          <p:nvPr/>
        </p:nvSpPr>
        <p:spPr>
          <a:xfrm>
            <a:off x="1767281" y="882388"/>
            <a:ext cx="1538883" cy="923330"/>
          </a:xfrm>
          <a:prstGeom prst="rect">
            <a:avLst/>
          </a:prstGeom>
          <a:noFill/>
        </p:spPr>
        <p:txBody>
          <a:bodyPr wrap="none" lIns="0" tIns="0" rIns="0" bIns="0" rtlCol="0">
            <a:spAutoFit/>
          </a:bodyPr>
          <a:lstStyle/>
          <a:p>
            <a:pPr algn="l"/>
            <a:r>
              <a:rPr lang="zh-CN" altLang="en-US" sz="6000" dirty="0">
                <a:solidFill>
                  <a:schemeClr val="bg1"/>
                </a:solidFill>
                <a:latin typeface="演示秋鸿楷" panose="00000500000000000000" pitchFamily="2" charset="-122"/>
                <a:ea typeface="演示秋鸿楷" panose="00000500000000000000" pitchFamily="2" charset="-122"/>
              </a:rPr>
              <a:t>目录</a:t>
            </a:r>
          </a:p>
        </p:txBody>
      </p:sp>
      <p:sp>
        <p:nvSpPr>
          <p:cNvPr id="22" name="矩形: 圆角 21">
            <a:extLst>
              <a:ext uri="{FF2B5EF4-FFF2-40B4-BE49-F238E27FC236}">
                <a16:creationId xmlns:a16="http://schemas.microsoft.com/office/drawing/2014/main" id="{742868C4-9A08-4DE8-AD2F-4A47DF3CDBA0}"/>
              </a:ext>
            </a:extLst>
          </p:cNvPr>
          <p:cNvSpPr/>
          <p:nvPr/>
        </p:nvSpPr>
        <p:spPr>
          <a:xfrm>
            <a:off x="5539642" y="1578251"/>
            <a:ext cx="667911" cy="667911"/>
          </a:xfrm>
          <a:prstGeom prst="roundRect">
            <a:avLst/>
          </a:prstGeom>
          <a:gradFill flip="none" rotWithShape="1">
            <a:gsLst>
              <a:gs pos="0">
                <a:schemeClr val="accent1"/>
              </a:gs>
              <a:gs pos="100000">
                <a:schemeClr val="accent1">
                  <a:lumMod val="75000"/>
                </a:schemeClr>
              </a:gs>
            </a:gsLst>
            <a:lin ang="2700000" scaled="1"/>
            <a:tileRect/>
          </a:gradFill>
          <a:ln w="31750">
            <a:solidFill>
              <a:schemeClr val="bg1"/>
            </a:solidFill>
          </a:ln>
          <a:effectLst>
            <a:outerShdw blurRad="254000" dist="63500" dir="2700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bIns="7200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FFFF"/>
                </a:solidFill>
                <a:effectLst/>
                <a:uLnTx/>
                <a:uFillTx/>
                <a:ea typeface="阿里巴巴普惠体 R"/>
                <a:cs typeface="+mn-cs"/>
              </a:rPr>
              <a:t>01</a:t>
            </a:r>
            <a:endParaRPr kumimoji="0" lang="zh-CN" altLang="en-US" sz="2800" b="1" i="0" u="none" strike="noStrike" kern="1200" cap="none" spc="0" normalizeH="0" baseline="0" noProof="0" dirty="0">
              <a:ln>
                <a:noFill/>
              </a:ln>
              <a:solidFill>
                <a:srgbClr val="FFFFFF"/>
              </a:solidFill>
              <a:effectLst/>
              <a:uLnTx/>
              <a:uFillTx/>
              <a:ea typeface="阿里巴巴普惠体 R"/>
              <a:cs typeface="+mn-cs"/>
            </a:endParaRPr>
          </a:p>
        </p:txBody>
      </p:sp>
      <p:sp>
        <p:nvSpPr>
          <p:cNvPr id="23" name="矩形: 圆角 22">
            <a:extLst>
              <a:ext uri="{FF2B5EF4-FFF2-40B4-BE49-F238E27FC236}">
                <a16:creationId xmlns:a16="http://schemas.microsoft.com/office/drawing/2014/main" id="{70C137C5-52B8-4E41-AD31-29557EB19DDC}"/>
              </a:ext>
            </a:extLst>
          </p:cNvPr>
          <p:cNvSpPr/>
          <p:nvPr/>
        </p:nvSpPr>
        <p:spPr>
          <a:xfrm>
            <a:off x="5539642" y="2633477"/>
            <a:ext cx="667911" cy="667911"/>
          </a:xfrm>
          <a:prstGeom prst="roundRect">
            <a:avLst/>
          </a:prstGeom>
          <a:gradFill flip="none" rotWithShape="1">
            <a:gsLst>
              <a:gs pos="0">
                <a:schemeClr val="accent1"/>
              </a:gs>
              <a:gs pos="100000">
                <a:schemeClr val="accent1">
                  <a:lumMod val="75000"/>
                </a:schemeClr>
              </a:gs>
            </a:gsLst>
            <a:lin ang="2700000" scaled="1"/>
            <a:tileRect/>
          </a:gradFill>
          <a:ln w="31750">
            <a:solidFill>
              <a:schemeClr val="bg1"/>
            </a:solidFill>
          </a:ln>
          <a:effectLst>
            <a:outerShdw blurRad="254000" dist="63500" dir="2700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bIns="7200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FFFF"/>
                </a:solidFill>
                <a:effectLst/>
                <a:uLnTx/>
                <a:uFillTx/>
                <a:ea typeface="阿里巴巴普惠体 R"/>
                <a:cs typeface="+mn-cs"/>
              </a:rPr>
              <a:t>02</a:t>
            </a:r>
            <a:endParaRPr kumimoji="0" lang="zh-CN" altLang="en-US" sz="2800" b="1" i="0" u="none" strike="noStrike" kern="1200" cap="none" spc="0" normalizeH="0" baseline="0" noProof="0" dirty="0">
              <a:ln>
                <a:noFill/>
              </a:ln>
              <a:solidFill>
                <a:srgbClr val="FFFFFF"/>
              </a:solidFill>
              <a:effectLst/>
              <a:uLnTx/>
              <a:uFillTx/>
              <a:ea typeface="阿里巴巴普惠体 R"/>
              <a:cs typeface="+mn-cs"/>
            </a:endParaRPr>
          </a:p>
        </p:txBody>
      </p:sp>
      <p:sp>
        <p:nvSpPr>
          <p:cNvPr id="25" name="矩形: 圆角 24">
            <a:extLst>
              <a:ext uri="{FF2B5EF4-FFF2-40B4-BE49-F238E27FC236}">
                <a16:creationId xmlns:a16="http://schemas.microsoft.com/office/drawing/2014/main" id="{7F7ED4B2-F240-423C-BEC8-7B0DC0B7F696}"/>
              </a:ext>
            </a:extLst>
          </p:cNvPr>
          <p:cNvSpPr/>
          <p:nvPr/>
        </p:nvSpPr>
        <p:spPr>
          <a:xfrm>
            <a:off x="5539641" y="3699174"/>
            <a:ext cx="667911" cy="667911"/>
          </a:xfrm>
          <a:prstGeom prst="roundRect">
            <a:avLst/>
          </a:prstGeom>
          <a:gradFill flip="none" rotWithShape="1">
            <a:gsLst>
              <a:gs pos="0">
                <a:schemeClr val="accent1"/>
              </a:gs>
              <a:gs pos="100000">
                <a:schemeClr val="accent1">
                  <a:lumMod val="75000"/>
                </a:schemeClr>
              </a:gs>
            </a:gsLst>
            <a:lin ang="2700000" scaled="1"/>
            <a:tileRect/>
          </a:gradFill>
          <a:ln w="31750">
            <a:solidFill>
              <a:schemeClr val="bg1"/>
            </a:solidFill>
          </a:ln>
          <a:effectLst>
            <a:outerShdw blurRad="254000" dist="63500" dir="2700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bIns="7200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FFFF"/>
                </a:solidFill>
                <a:effectLst/>
                <a:uLnTx/>
                <a:uFillTx/>
                <a:ea typeface="阿里巴巴普惠体 R"/>
                <a:cs typeface="+mn-cs"/>
              </a:rPr>
              <a:t>03</a:t>
            </a:r>
            <a:endParaRPr kumimoji="0" lang="zh-CN" altLang="en-US" sz="2800" b="1" i="0" u="none" strike="noStrike" kern="1200" cap="none" spc="0" normalizeH="0" baseline="0" noProof="0" dirty="0">
              <a:ln>
                <a:noFill/>
              </a:ln>
              <a:solidFill>
                <a:srgbClr val="FFFFFF"/>
              </a:solidFill>
              <a:effectLst/>
              <a:uLnTx/>
              <a:uFillTx/>
              <a:ea typeface="阿里巴巴普惠体 R"/>
              <a:cs typeface="+mn-cs"/>
            </a:endParaRPr>
          </a:p>
        </p:txBody>
      </p:sp>
      <p:sp>
        <p:nvSpPr>
          <p:cNvPr id="17" name="文本框 16">
            <a:extLst>
              <a:ext uri="{FF2B5EF4-FFF2-40B4-BE49-F238E27FC236}">
                <a16:creationId xmlns:a16="http://schemas.microsoft.com/office/drawing/2014/main" id="{B48D4A2E-20BB-491C-9716-3DBC306F41D9}"/>
              </a:ext>
            </a:extLst>
          </p:cNvPr>
          <p:cNvSpPr txBox="1"/>
          <p:nvPr/>
        </p:nvSpPr>
        <p:spPr>
          <a:xfrm>
            <a:off x="11464965" y="6308725"/>
            <a:ext cx="288541" cy="307777"/>
          </a:xfrm>
          <a:prstGeom prst="rect">
            <a:avLst/>
          </a:prstGeom>
          <a:noFill/>
        </p:spPr>
        <p:txBody>
          <a:bodyPr wrap="none" lIns="0" tIns="0" rIns="0" bIns="0" rtlCol="0">
            <a:spAutoFit/>
          </a:bodyPr>
          <a:lstStyle/>
          <a:p>
            <a:pPr algn="l"/>
            <a:r>
              <a:rPr lang="en-US" altLang="zh-CN" sz="2000" dirty="0">
                <a:solidFill>
                  <a:schemeClr val="bg1">
                    <a:alpha val="53000"/>
                  </a:schemeClr>
                </a:solidFill>
                <a:latin typeface="+mj-lt"/>
                <a:ea typeface="演示秋鸿楷" panose="00000500000000000000" pitchFamily="2" charset="-122"/>
              </a:rPr>
              <a:t>01</a:t>
            </a:r>
            <a:endParaRPr lang="zh-CN" altLang="en-US" sz="2000" dirty="0">
              <a:solidFill>
                <a:schemeClr val="bg1">
                  <a:alpha val="53000"/>
                </a:schemeClr>
              </a:solidFill>
              <a:latin typeface="+mj-lt"/>
              <a:ea typeface="演示秋鸿楷" panose="00000500000000000000" pitchFamily="2" charset="-122"/>
            </a:endParaRPr>
          </a:p>
        </p:txBody>
      </p:sp>
    </p:spTree>
    <p:extLst>
      <p:ext uri="{BB962C8B-B14F-4D97-AF65-F5344CB8AC3E}">
        <p14:creationId xmlns:p14="http://schemas.microsoft.com/office/powerpoint/2010/main" val="2174854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ircle round shape">
            <a:extLst>
              <a:ext uri="{FF2B5EF4-FFF2-40B4-BE49-F238E27FC236}">
                <a16:creationId xmlns:a16="http://schemas.microsoft.com/office/drawing/2014/main" id="{5D35DC24-1931-45A6-A43F-C5EFA002CFAD}"/>
              </a:ext>
            </a:extLst>
          </p:cNvPr>
          <p:cNvSpPr/>
          <p:nvPr/>
        </p:nvSpPr>
        <p:spPr>
          <a:xfrm>
            <a:off x="3835078" y="1168080"/>
            <a:ext cx="4521844" cy="4521840"/>
          </a:xfrm>
          <a:prstGeom prst="ellipse">
            <a:avLst/>
          </a:prstGeom>
          <a:solidFill>
            <a:schemeClr val="bg1">
              <a:alpha val="58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white"/>
              </a:solidFill>
              <a:effectLst/>
              <a:uLnTx/>
              <a:uFillTx/>
              <a:latin typeface="微软雅黑 Bold"/>
              <a:ea typeface="微软雅黑 Bold"/>
              <a:cs typeface="+mn-cs"/>
            </a:endParaRPr>
          </a:p>
        </p:txBody>
      </p:sp>
      <p:sp>
        <p:nvSpPr>
          <p:cNvPr id="21" name="circle round shape">
            <a:extLst>
              <a:ext uri="{FF2B5EF4-FFF2-40B4-BE49-F238E27FC236}">
                <a16:creationId xmlns:a16="http://schemas.microsoft.com/office/drawing/2014/main" id="{B1CA80F4-C9D8-44E2-B984-C32117363A61}"/>
              </a:ext>
            </a:extLst>
          </p:cNvPr>
          <p:cNvSpPr/>
          <p:nvPr/>
        </p:nvSpPr>
        <p:spPr>
          <a:xfrm>
            <a:off x="4032810" y="1365813"/>
            <a:ext cx="4126380" cy="4126374"/>
          </a:xfrm>
          <a:prstGeom prst="ellipse">
            <a:avLst/>
          </a:prstGeom>
          <a:gradFill flip="none" rotWithShape="1">
            <a:gsLst>
              <a:gs pos="50000">
                <a:schemeClr val="accent1">
                  <a:lumMod val="88000"/>
                  <a:lumOff val="12000"/>
                </a:schemeClr>
              </a:gs>
              <a:gs pos="0">
                <a:schemeClr val="accent1"/>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white"/>
              </a:solidFill>
              <a:effectLst/>
              <a:uLnTx/>
              <a:uFillTx/>
              <a:latin typeface="微软雅黑 Bold"/>
              <a:ea typeface="微软雅黑 Bold"/>
              <a:cs typeface="+mn-cs"/>
            </a:endParaRPr>
          </a:p>
        </p:txBody>
      </p:sp>
      <p:sp>
        <p:nvSpPr>
          <p:cNvPr id="22" name="Text Box 8">
            <a:extLst>
              <a:ext uri="{FF2B5EF4-FFF2-40B4-BE49-F238E27FC236}">
                <a16:creationId xmlns:a16="http://schemas.microsoft.com/office/drawing/2014/main" id="{C556EE00-1216-4912-A189-938F442FCE5E}"/>
              </a:ext>
            </a:extLst>
          </p:cNvPr>
          <p:cNvSpPr txBox="1">
            <a:spLocks noChangeArrowheads="1"/>
          </p:cNvSpPr>
          <p:nvPr/>
        </p:nvSpPr>
        <p:spPr bwMode="auto">
          <a:xfrm>
            <a:off x="5298501" y="1950203"/>
            <a:ext cx="1594998"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R="0" lvl="0" indent="0" algn="ctr" fontAlgn="auto">
              <a:lnSpc>
                <a:spcPct val="100000"/>
              </a:lnSpc>
              <a:spcBef>
                <a:spcPct val="50000"/>
              </a:spcBef>
              <a:spcAft>
                <a:spcPts val="0"/>
              </a:spcAft>
              <a:buClrTx/>
              <a:buSzTx/>
              <a:buFontTx/>
              <a:buNone/>
              <a:tabLst/>
              <a:defRPr sz="8100" spc="130">
                <a:gradFill>
                  <a:gsLst>
                    <a:gs pos="70000">
                      <a:srgbClr val="1672BA">
                        <a:alpha val="5000"/>
                      </a:srgbClr>
                    </a:gs>
                    <a:gs pos="0">
                      <a:srgbClr val="1672BA">
                        <a:alpha val="40000"/>
                      </a:srgbClr>
                    </a:gs>
                  </a:gsLst>
                  <a:lin ang="5400000" scaled="0"/>
                </a:gradFill>
                <a:latin typeface="腾祥魅黑简" panose="01010104010101010101" pitchFamily="2" charset="-122"/>
                <a:ea typeface="腾祥魅黑简" panose="01010104010101010101" pitchFamily="2" charset="-122"/>
              </a:defRPr>
            </a:lvl1pPr>
          </a:lstStyle>
          <a:p>
            <a:pPr marL="0" marR="0" lvl="0" indent="0" defTabSz="914400" rtl="0" eaLnBrk="1" fontAlgn="auto" latinLnBrk="0" hangingPunct="1">
              <a:lnSpc>
                <a:spcPct val="100000"/>
              </a:lnSpc>
              <a:spcBef>
                <a:spcPct val="50000"/>
              </a:spcBef>
              <a:spcAft>
                <a:spcPts val="0"/>
              </a:spcAft>
              <a:buClrTx/>
              <a:buSzTx/>
              <a:buFontTx/>
              <a:buNone/>
              <a:tabLst/>
              <a:defRPr/>
            </a:pPr>
            <a:r>
              <a:rPr kumimoji="0" lang="en-US" altLang="zh-CN" sz="8000" i="0" u="none" strike="noStrike" kern="1200" cap="none" spc="130" normalizeH="0" baseline="0" noProof="0" dirty="0">
                <a:ln w="19050">
                  <a:noFill/>
                </a:ln>
                <a:solidFill>
                  <a:schemeClr val="bg1"/>
                </a:solidFill>
                <a:effectLst/>
                <a:uLnTx/>
                <a:uFillTx/>
                <a:latin typeface="+mj-lt"/>
                <a:ea typeface="腾祥魅黑简" panose="01010104010101010101" pitchFamily="2" charset="-122"/>
                <a:cs typeface="+mn-cs"/>
              </a:rPr>
              <a:t>01</a:t>
            </a:r>
            <a:endParaRPr kumimoji="0" lang="zh-CN" altLang="en-US" sz="8000" i="0" u="none" strike="noStrike" kern="1200" cap="none" spc="130" normalizeH="0" baseline="0" noProof="0" dirty="0">
              <a:ln w="19050">
                <a:noFill/>
              </a:ln>
              <a:solidFill>
                <a:schemeClr val="bg1"/>
              </a:solidFill>
              <a:effectLst/>
              <a:uLnTx/>
              <a:uFillTx/>
              <a:latin typeface="+mj-lt"/>
              <a:ea typeface="腾祥魅黑简" panose="01010104010101010101" pitchFamily="2" charset="-122"/>
              <a:cs typeface="+mn-cs"/>
            </a:endParaRPr>
          </a:p>
        </p:txBody>
      </p:sp>
      <p:sp>
        <p:nvSpPr>
          <p:cNvPr id="23" name="文本框 22">
            <a:extLst>
              <a:ext uri="{FF2B5EF4-FFF2-40B4-BE49-F238E27FC236}">
                <a16:creationId xmlns:a16="http://schemas.microsoft.com/office/drawing/2014/main" id="{0AA2ACB4-B973-47A6-B588-640E3CFEFA13}"/>
              </a:ext>
            </a:extLst>
          </p:cNvPr>
          <p:cNvSpPr txBox="1"/>
          <p:nvPr/>
        </p:nvSpPr>
        <p:spPr>
          <a:xfrm>
            <a:off x="4033187" y="3096928"/>
            <a:ext cx="4125626" cy="769441"/>
          </a:xfrm>
          <a:prstGeom prst="rect">
            <a:avLst/>
          </a:prstGeom>
          <a:noFill/>
        </p:spPr>
        <p:txBody>
          <a:bodyPr wrap="square" rtlCol="0">
            <a:spAutoFit/>
          </a:bodyPr>
          <a:lstStyle/>
          <a:p>
            <a:pPr algn="ctr">
              <a:defRPr/>
            </a:pPr>
            <a:r>
              <a:rPr lang="zh-CN" altLang="en-US" sz="4400" dirty="0">
                <a:solidFill>
                  <a:schemeClr val="bg1"/>
                </a:solidFill>
                <a:latin typeface="+mj-ea"/>
                <a:ea typeface="+mj-ea"/>
              </a:rPr>
              <a:t>研究背景</a:t>
            </a:r>
          </a:p>
        </p:txBody>
      </p:sp>
      <p:grpSp>
        <p:nvGrpSpPr>
          <p:cNvPr id="8" name="组合 7">
            <a:extLst>
              <a:ext uri="{FF2B5EF4-FFF2-40B4-BE49-F238E27FC236}">
                <a16:creationId xmlns:a16="http://schemas.microsoft.com/office/drawing/2014/main" id="{094CEA65-2D84-4723-9C9F-185D5F52F3AA}"/>
              </a:ext>
            </a:extLst>
          </p:cNvPr>
          <p:cNvGrpSpPr/>
          <p:nvPr/>
        </p:nvGrpSpPr>
        <p:grpSpPr>
          <a:xfrm>
            <a:off x="4559" y="6093313"/>
            <a:ext cx="12230138" cy="1207375"/>
            <a:chOff x="4559" y="6093313"/>
            <a:chExt cx="12230138" cy="1207375"/>
          </a:xfrm>
        </p:grpSpPr>
        <p:sp>
          <p:nvSpPr>
            <p:cNvPr id="9" name="任意多边形: 形状 8">
              <a:extLst>
                <a:ext uri="{FF2B5EF4-FFF2-40B4-BE49-F238E27FC236}">
                  <a16:creationId xmlns:a16="http://schemas.microsoft.com/office/drawing/2014/main" id="{9541C896-F96F-4F52-A162-875F747D82DF}"/>
                </a:ext>
              </a:extLst>
            </p:cNvPr>
            <p:cNvSpPr/>
            <p:nvPr userDrawn="1"/>
          </p:nvSpPr>
          <p:spPr>
            <a:xfrm rot="21348975">
              <a:off x="4559" y="6093313"/>
              <a:ext cx="12230138" cy="1207270"/>
            </a:xfrm>
            <a:custGeom>
              <a:avLst/>
              <a:gdLst>
                <a:gd name="connsiteX0" fmla="*/ 12230138 w 12230138"/>
                <a:gd name="connsiteY0" fmla="*/ 241748 h 1207270"/>
                <a:gd name="connsiteX1" fmla="*/ 12159510 w 12230138"/>
                <a:gd name="connsiteY1" fmla="*/ 1207270 h 1207270"/>
                <a:gd name="connsiteX2" fmla="*/ 0 w 12230138"/>
                <a:gd name="connsiteY2" fmla="*/ 317799 h 1207270"/>
                <a:gd name="connsiteX3" fmla="*/ 23247 w 12230138"/>
                <a:gd name="connsiteY3" fmla="*/ 0 h 1207270"/>
                <a:gd name="connsiteX4" fmla="*/ 485853 w 12230138"/>
                <a:gd name="connsiteY4" fmla="*/ 71819 h 1207270"/>
                <a:gd name="connsiteX5" fmla="*/ 7056737 w 12230138"/>
                <a:gd name="connsiteY5" fmla="*/ 494586 h 1207270"/>
                <a:gd name="connsiteX6" fmla="*/ 11977814 w 12230138"/>
                <a:gd name="connsiteY6" fmla="*/ 268620 h 120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38" h="1207270">
                  <a:moveTo>
                    <a:pt x="12230138" y="241748"/>
                  </a:moveTo>
                  <a:lnTo>
                    <a:pt x="12159510" y="1207270"/>
                  </a:lnTo>
                  <a:lnTo>
                    <a:pt x="0" y="317799"/>
                  </a:lnTo>
                  <a:lnTo>
                    <a:pt x="23247" y="0"/>
                  </a:lnTo>
                  <a:lnTo>
                    <a:pt x="485853" y="71819"/>
                  </a:lnTo>
                  <a:cubicBezTo>
                    <a:pt x="2340259" y="338041"/>
                    <a:pt x="4607941" y="494585"/>
                    <a:pt x="7056737" y="494586"/>
                  </a:cubicBezTo>
                  <a:cubicBezTo>
                    <a:pt x="8819871" y="494586"/>
                    <a:pt x="10489115" y="413433"/>
                    <a:pt x="11977814" y="26862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sp>
          <p:nvSpPr>
            <p:cNvPr id="10" name="任意多边形: 形状 9">
              <a:extLst>
                <a:ext uri="{FF2B5EF4-FFF2-40B4-BE49-F238E27FC236}">
                  <a16:creationId xmlns:a16="http://schemas.microsoft.com/office/drawing/2014/main" id="{3235E21E-8B2A-4CF9-9CC3-1DEA3D9080FE}"/>
                </a:ext>
              </a:extLst>
            </p:cNvPr>
            <p:cNvSpPr/>
            <p:nvPr/>
          </p:nvSpPr>
          <p:spPr>
            <a:xfrm rot="21348975">
              <a:off x="6888" y="6157094"/>
              <a:ext cx="12224929" cy="1143594"/>
            </a:xfrm>
            <a:custGeom>
              <a:avLst/>
              <a:gdLst>
                <a:gd name="connsiteX0" fmla="*/ 12224929 w 12224929"/>
                <a:gd name="connsiteY0" fmla="*/ 249289 h 1143594"/>
                <a:gd name="connsiteX1" fmla="*/ 12159511 w 12224929"/>
                <a:gd name="connsiteY1" fmla="*/ 1143594 h 1143594"/>
                <a:gd name="connsiteX2" fmla="*/ 0 w 12224929"/>
                <a:gd name="connsiteY2" fmla="*/ 254122 h 1143594"/>
                <a:gd name="connsiteX3" fmla="*/ 18589 w 12224929"/>
                <a:gd name="connsiteY3" fmla="*/ 0 h 1143594"/>
                <a:gd name="connsiteX4" fmla="*/ 568648 w 12224929"/>
                <a:gd name="connsiteY4" fmla="*/ 80902 h 1143594"/>
                <a:gd name="connsiteX5" fmla="*/ 7132322 w 12224929"/>
                <a:gd name="connsiteY5" fmla="*/ 480979 h 1143594"/>
                <a:gd name="connsiteX6" fmla="*/ 12047999 w 12224929"/>
                <a:gd name="connsiteY6" fmla="*/ 267141 h 114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4929" h="1143594">
                  <a:moveTo>
                    <a:pt x="12224929" y="249289"/>
                  </a:moveTo>
                  <a:lnTo>
                    <a:pt x="12159511" y="1143594"/>
                  </a:lnTo>
                  <a:lnTo>
                    <a:pt x="0" y="254122"/>
                  </a:lnTo>
                  <a:lnTo>
                    <a:pt x="18589" y="0"/>
                  </a:lnTo>
                  <a:lnTo>
                    <a:pt x="568648" y="80902"/>
                  </a:lnTo>
                  <a:cubicBezTo>
                    <a:pt x="2421019" y="332836"/>
                    <a:pt x="4686213" y="480979"/>
                    <a:pt x="7132322" y="480979"/>
                  </a:cubicBezTo>
                  <a:cubicBezTo>
                    <a:pt x="8893521" y="480979"/>
                    <a:pt x="10560933" y="404182"/>
                    <a:pt x="12047999" y="26714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grpSp>
      <p:sp>
        <p:nvSpPr>
          <p:cNvPr id="14" name="文本框 13">
            <a:extLst>
              <a:ext uri="{FF2B5EF4-FFF2-40B4-BE49-F238E27FC236}">
                <a16:creationId xmlns:a16="http://schemas.microsoft.com/office/drawing/2014/main" id="{C637E2E9-6DE8-44E2-A894-9230A165A9AF}"/>
              </a:ext>
            </a:extLst>
          </p:cNvPr>
          <p:cNvSpPr txBox="1"/>
          <p:nvPr/>
        </p:nvSpPr>
        <p:spPr>
          <a:xfrm>
            <a:off x="11464965" y="6308725"/>
            <a:ext cx="288541" cy="307777"/>
          </a:xfrm>
          <a:prstGeom prst="rect">
            <a:avLst/>
          </a:prstGeom>
          <a:noFill/>
        </p:spPr>
        <p:txBody>
          <a:bodyPr wrap="none" lIns="0" tIns="0" rIns="0" bIns="0" rtlCol="0">
            <a:spAutoFit/>
          </a:bodyPr>
          <a:lstStyle/>
          <a:p>
            <a:pPr algn="l"/>
            <a:r>
              <a:rPr lang="en-US" altLang="zh-CN" sz="2000" dirty="0">
                <a:solidFill>
                  <a:schemeClr val="bg1">
                    <a:alpha val="53000"/>
                  </a:schemeClr>
                </a:solidFill>
                <a:latin typeface="+mj-lt"/>
                <a:ea typeface="演示秋鸿楷" panose="00000500000000000000" pitchFamily="2" charset="-122"/>
              </a:rPr>
              <a:t>02</a:t>
            </a:r>
            <a:endParaRPr lang="zh-CN" altLang="en-US" sz="2000" dirty="0">
              <a:solidFill>
                <a:schemeClr val="bg1">
                  <a:alpha val="53000"/>
                </a:schemeClr>
              </a:solidFill>
              <a:latin typeface="+mj-lt"/>
              <a:ea typeface="演示秋鸿楷" panose="00000500000000000000" pitchFamily="2" charset="-122"/>
            </a:endParaRPr>
          </a:p>
        </p:txBody>
      </p:sp>
    </p:spTree>
    <p:extLst>
      <p:ext uri="{BB962C8B-B14F-4D97-AF65-F5344CB8AC3E}">
        <p14:creationId xmlns:p14="http://schemas.microsoft.com/office/powerpoint/2010/main" val="3691728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01DE075E-7132-4CE2-A6F8-42A81824F4D0}"/>
              </a:ext>
            </a:extLst>
          </p:cNvPr>
          <p:cNvGrpSpPr/>
          <p:nvPr/>
        </p:nvGrpSpPr>
        <p:grpSpPr>
          <a:xfrm>
            <a:off x="4559" y="6093313"/>
            <a:ext cx="12230138" cy="1207375"/>
            <a:chOff x="4559" y="6093313"/>
            <a:chExt cx="12230138" cy="1207375"/>
          </a:xfrm>
        </p:grpSpPr>
        <p:sp>
          <p:nvSpPr>
            <p:cNvPr id="6" name="任意多边形: 形状 5">
              <a:extLst>
                <a:ext uri="{FF2B5EF4-FFF2-40B4-BE49-F238E27FC236}">
                  <a16:creationId xmlns:a16="http://schemas.microsoft.com/office/drawing/2014/main" id="{A9AF2C0B-56F6-453D-B04D-D84B7AD49592}"/>
                </a:ext>
              </a:extLst>
            </p:cNvPr>
            <p:cNvSpPr/>
            <p:nvPr userDrawn="1"/>
          </p:nvSpPr>
          <p:spPr>
            <a:xfrm rot="21348975">
              <a:off x="4559" y="6093313"/>
              <a:ext cx="12230138" cy="1207270"/>
            </a:xfrm>
            <a:custGeom>
              <a:avLst/>
              <a:gdLst>
                <a:gd name="connsiteX0" fmla="*/ 12230138 w 12230138"/>
                <a:gd name="connsiteY0" fmla="*/ 241748 h 1207270"/>
                <a:gd name="connsiteX1" fmla="*/ 12159510 w 12230138"/>
                <a:gd name="connsiteY1" fmla="*/ 1207270 h 1207270"/>
                <a:gd name="connsiteX2" fmla="*/ 0 w 12230138"/>
                <a:gd name="connsiteY2" fmla="*/ 317799 h 1207270"/>
                <a:gd name="connsiteX3" fmla="*/ 23247 w 12230138"/>
                <a:gd name="connsiteY3" fmla="*/ 0 h 1207270"/>
                <a:gd name="connsiteX4" fmla="*/ 485853 w 12230138"/>
                <a:gd name="connsiteY4" fmla="*/ 71819 h 1207270"/>
                <a:gd name="connsiteX5" fmla="*/ 7056737 w 12230138"/>
                <a:gd name="connsiteY5" fmla="*/ 494586 h 1207270"/>
                <a:gd name="connsiteX6" fmla="*/ 11977814 w 12230138"/>
                <a:gd name="connsiteY6" fmla="*/ 268620 h 120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38" h="1207270">
                  <a:moveTo>
                    <a:pt x="12230138" y="241748"/>
                  </a:moveTo>
                  <a:lnTo>
                    <a:pt x="12159510" y="1207270"/>
                  </a:lnTo>
                  <a:lnTo>
                    <a:pt x="0" y="317799"/>
                  </a:lnTo>
                  <a:lnTo>
                    <a:pt x="23247" y="0"/>
                  </a:lnTo>
                  <a:lnTo>
                    <a:pt x="485853" y="71819"/>
                  </a:lnTo>
                  <a:cubicBezTo>
                    <a:pt x="2340259" y="338041"/>
                    <a:pt x="4607941" y="494585"/>
                    <a:pt x="7056737" y="494586"/>
                  </a:cubicBezTo>
                  <a:cubicBezTo>
                    <a:pt x="8819871" y="494586"/>
                    <a:pt x="10489115" y="413433"/>
                    <a:pt x="11977814" y="26862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sp>
          <p:nvSpPr>
            <p:cNvPr id="7" name="任意多边形: 形状 6">
              <a:extLst>
                <a:ext uri="{FF2B5EF4-FFF2-40B4-BE49-F238E27FC236}">
                  <a16:creationId xmlns:a16="http://schemas.microsoft.com/office/drawing/2014/main" id="{72D7B2A7-6EFD-4BB8-A1A6-BBC19EE2F2F7}"/>
                </a:ext>
              </a:extLst>
            </p:cNvPr>
            <p:cNvSpPr/>
            <p:nvPr/>
          </p:nvSpPr>
          <p:spPr>
            <a:xfrm rot="21348975">
              <a:off x="6888" y="6157094"/>
              <a:ext cx="12224929" cy="1143594"/>
            </a:xfrm>
            <a:custGeom>
              <a:avLst/>
              <a:gdLst>
                <a:gd name="connsiteX0" fmla="*/ 12224929 w 12224929"/>
                <a:gd name="connsiteY0" fmla="*/ 249289 h 1143594"/>
                <a:gd name="connsiteX1" fmla="*/ 12159511 w 12224929"/>
                <a:gd name="connsiteY1" fmla="*/ 1143594 h 1143594"/>
                <a:gd name="connsiteX2" fmla="*/ 0 w 12224929"/>
                <a:gd name="connsiteY2" fmla="*/ 254122 h 1143594"/>
                <a:gd name="connsiteX3" fmla="*/ 18589 w 12224929"/>
                <a:gd name="connsiteY3" fmla="*/ 0 h 1143594"/>
                <a:gd name="connsiteX4" fmla="*/ 568648 w 12224929"/>
                <a:gd name="connsiteY4" fmla="*/ 80902 h 1143594"/>
                <a:gd name="connsiteX5" fmla="*/ 7132322 w 12224929"/>
                <a:gd name="connsiteY5" fmla="*/ 480979 h 1143594"/>
                <a:gd name="connsiteX6" fmla="*/ 12047999 w 12224929"/>
                <a:gd name="connsiteY6" fmla="*/ 267141 h 114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4929" h="1143594">
                  <a:moveTo>
                    <a:pt x="12224929" y="249289"/>
                  </a:moveTo>
                  <a:lnTo>
                    <a:pt x="12159511" y="1143594"/>
                  </a:lnTo>
                  <a:lnTo>
                    <a:pt x="0" y="254122"/>
                  </a:lnTo>
                  <a:lnTo>
                    <a:pt x="18589" y="0"/>
                  </a:lnTo>
                  <a:lnTo>
                    <a:pt x="568648" y="80902"/>
                  </a:lnTo>
                  <a:cubicBezTo>
                    <a:pt x="2421019" y="332836"/>
                    <a:pt x="4686213" y="480979"/>
                    <a:pt x="7132322" y="480979"/>
                  </a:cubicBezTo>
                  <a:cubicBezTo>
                    <a:pt x="8893521" y="480979"/>
                    <a:pt x="10560933" y="404182"/>
                    <a:pt x="12047999" y="26714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grpSp>
      <p:sp>
        <p:nvSpPr>
          <p:cNvPr id="8" name="文本框 7">
            <a:extLst>
              <a:ext uri="{FF2B5EF4-FFF2-40B4-BE49-F238E27FC236}">
                <a16:creationId xmlns:a16="http://schemas.microsoft.com/office/drawing/2014/main" id="{42EDA9F9-970C-4DB3-AA7F-07117CA724DA}"/>
              </a:ext>
            </a:extLst>
          </p:cNvPr>
          <p:cNvSpPr txBox="1"/>
          <p:nvPr/>
        </p:nvSpPr>
        <p:spPr>
          <a:xfrm>
            <a:off x="11464965" y="6308725"/>
            <a:ext cx="288541" cy="307777"/>
          </a:xfrm>
          <a:prstGeom prst="rect">
            <a:avLst/>
          </a:prstGeom>
          <a:noFill/>
        </p:spPr>
        <p:txBody>
          <a:bodyPr wrap="none" lIns="0" tIns="0" rIns="0" bIns="0" rtlCol="0">
            <a:spAutoFit/>
          </a:bodyPr>
          <a:lstStyle/>
          <a:p>
            <a:pPr algn="l"/>
            <a:r>
              <a:rPr lang="en-US" altLang="zh-CN" sz="2000" dirty="0">
                <a:solidFill>
                  <a:schemeClr val="bg1">
                    <a:alpha val="53000"/>
                  </a:schemeClr>
                </a:solidFill>
                <a:latin typeface="+mj-lt"/>
                <a:ea typeface="演示秋鸿楷" panose="00000500000000000000" pitchFamily="2" charset="-122"/>
              </a:rPr>
              <a:t>03</a:t>
            </a:r>
            <a:endParaRPr lang="zh-CN" altLang="en-US" sz="2000" dirty="0">
              <a:solidFill>
                <a:schemeClr val="bg1">
                  <a:alpha val="53000"/>
                </a:schemeClr>
              </a:solidFill>
              <a:latin typeface="+mj-lt"/>
              <a:ea typeface="演示秋鸿楷" panose="00000500000000000000" pitchFamily="2" charset="-122"/>
            </a:endParaRPr>
          </a:p>
        </p:txBody>
      </p:sp>
      <p:grpSp>
        <p:nvGrpSpPr>
          <p:cNvPr id="10" name="组合 9">
            <a:extLst>
              <a:ext uri="{FF2B5EF4-FFF2-40B4-BE49-F238E27FC236}">
                <a16:creationId xmlns:a16="http://schemas.microsoft.com/office/drawing/2014/main" id="{B59EFEAD-241C-4F04-A1E8-BC6D07BF95A6}"/>
              </a:ext>
            </a:extLst>
          </p:cNvPr>
          <p:cNvGrpSpPr/>
          <p:nvPr/>
        </p:nvGrpSpPr>
        <p:grpSpPr>
          <a:xfrm>
            <a:off x="587375" y="672887"/>
            <a:ext cx="2333972" cy="492443"/>
            <a:chOff x="1158240" y="672887"/>
            <a:chExt cx="2333972" cy="492443"/>
          </a:xfrm>
        </p:grpSpPr>
        <p:sp>
          <p:nvSpPr>
            <p:cNvPr id="11" name="文本框 10">
              <a:extLst>
                <a:ext uri="{FF2B5EF4-FFF2-40B4-BE49-F238E27FC236}">
                  <a16:creationId xmlns:a16="http://schemas.microsoft.com/office/drawing/2014/main" id="{EB6EB8C6-C72B-4AB1-AE74-71C62739CBF6}"/>
                </a:ext>
              </a:extLst>
            </p:cNvPr>
            <p:cNvSpPr txBox="1"/>
            <p:nvPr/>
          </p:nvSpPr>
          <p:spPr>
            <a:xfrm>
              <a:off x="1158240" y="672887"/>
              <a:ext cx="2333972" cy="492443"/>
            </a:xfrm>
            <a:prstGeom prst="rect">
              <a:avLst/>
            </a:prstGeom>
            <a:noFill/>
          </p:spPr>
          <p:txBody>
            <a:bodyPr wrap="none" lIns="0" tIns="0" rIns="0" bIns="0" rtlCol="0">
              <a:spAutoFit/>
            </a:bodyPr>
            <a:lstStyle/>
            <a:p>
              <a:pPr algn="l"/>
              <a:r>
                <a:rPr lang="en-US" altLang="zh-CN" sz="3200" b="1" dirty="0">
                  <a:gradFill>
                    <a:gsLst>
                      <a:gs pos="50000">
                        <a:schemeClr val="accent1">
                          <a:lumMod val="88000"/>
                          <a:lumOff val="12000"/>
                        </a:schemeClr>
                      </a:gs>
                      <a:gs pos="0">
                        <a:schemeClr val="accent1"/>
                      </a:gs>
                      <a:gs pos="100000">
                        <a:schemeClr val="accent1"/>
                      </a:gs>
                    </a:gsLst>
                    <a:lin ang="2700000" scaled="1"/>
                  </a:gradFill>
                </a:rPr>
                <a:t>1.1 </a:t>
              </a:r>
              <a:r>
                <a:rPr lang="zh-CN" altLang="en-US" sz="3200" b="1" dirty="0">
                  <a:gradFill>
                    <a:gsLst>
                      <a:gs pos="50000">
                        <a:schemeClr val="accent1">
                          <a:lumMod val="88000"/>
                          <a:lumOff val="12000"/>
                        </a:schemeClr>
                      </a:gs>
                      <a:gs pos="0">
                        <a:schemeClr val="accent1"/>
                      </a:gs>
                      <a:gs pos="100000">
                        <a:schemeClr val="accent1"/>
                      </a:gs>
                    </a:gsLst>
                    <a:lin ang="2700000" scaled="1"/>
                  </a:gradFill>
                </a:rPr>
                <a:t>文件系统</a:t>
              </a:r>
            </a:p>
          </p:txBody>
        </p:sp>
        <p:sp>
          <p:nvSpPr>
            <p:cNvPr id="12" name="文本框 11">
              <a:extLst>
                <a:ext uri="{FF2B5EF4-FFF2-40B4-BE49-F238E27FC236}">
                  <a16:creationId xmlns:a16="http://schemas.microsoft.com/office/drawing/2014/main" id="{7F21198D-1EE4-4C48-8F28-1C991EA88FAD}"/>
                </a:ext>
              </a:extLst>
            </p:cNvPr>
            <p:cNvSpPr txBox="1"/>
            <p:nvPr/>
          </p:nvSpPr>
          <p:spPr>
            <a:xfrm>
              <a:off x="1859280" y="672887"/>
              <a:ext cx="65" cy="276999"/>
            </a:xfrm>
            <a:prstGeom prst="rect">
              <a:avLst/>
            </a:prstGeom>
            <a:noFill/>
          </p:spPr>
          <p:txBody>
            <a:bodyPr wrap="none" lIns="0" tIns="0" rIns="0" bIns="0" rtlCol="0">
              <a:spAutoFit/>
            </a:bodyPr>
            <a:lstStyle/>
            <a:p>
              <a:pPr algn="l"/>
              <a:endParaRPr lang="zh-CN" altLang="en-US" dirty="0"/>
            </a:p>
          </p:txBody>
        </p:sp>
      </p:grpSp>
      <p:sp>
        <p:nvSpPr>
          <p:cNvPr id="9" name="矩形: 圆角 8">
            <a:extLst>
              <a:ext uri="{FF2B5EF4-FFF2-40B4-BE49-F238E27FC236}">
                <a16:creationId xmlns:a16="http://schemas.microsoft.com/office/drawing/2014/main" id="{EFA4CE84-CD6E-4A7E-94AA-9D554BE0EAE6}"/>
              </a:ext>
            </a:extLst>
          </p:cNvPr>
          <p:cNvSpPr/>
          <p:nvPr/>
        </p:nvSpPr>
        <p:spPr>
          <a:xfrm>
            <a:off x="1555166" y="1439783"/>
            <a:ext cx="3709304" cy="2761364"/>
          </a:xfrm>
          <a:prstGeom prst="roundRect">
            <a:avLst>
              <a:gd name="adj" fmla="val 4366"/>
            </a:avLst>
          </a:prstGeom>
          <a:gradFill>
            <a:gsLst>
              <a:gs pos="68000">
                <a:schemeClr val="accent1"/>
              </a:gs>
              <a:gs pos="0">
                <a:schemeClr val="accent1">
                  <a:lumMod val="75000"/>
                </a:schemeClr>
              </a:gs>
            </a:gsLst>
            <a:lin ang="2700000" scaled="1"/>
          </a:gradFill>
          <a:ln>
            <a:noFill/>
          </a:ln>
          <a:effectLst>
            <a:outerShdw blurRad="279400" dist="152400" dir="714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13" name="矩形: 圆角 12">
            <a:extLst>
              <a:ext uri="{FF2B5EF4-FFF2-40B4-BE49-F238E27FC236}">
                <a16:creationId xmlns:a16="http://schemas.microsoft.com/office/drawing/2014/main" id="{92B3C391-9FF6-49BD-B844-F2066D7FB154}"/>
              </a:ext>
            </a:extLst>
          </p:cNvPr>
          <p:cNvSpPr/>
          <p:nvPr/>
        </p:nvSpPr>
        <p:spPr>
          <a:xfrm>
            <a:off x="6893024" y="1439783"/>
            <a:ext cx="3709304" cy="2761363"/>
          </a:xfrm>
          <a:prstGeom prst="roundRect">
            <a:avLst>
              <a:gd name="adj" fmla="val 4366"/>
            </a:avLst>
          </a:prstGeom>
          <a:solidFill>
            <a:schemeClr val="accent1">
              <a:lumMod val="20000"/>
              <a:lumOff val="80000"/>
            </a:schemeClr>
          </a:solidFill>
          <a:ln>
            <a:noFill/>
          </a:ln>
          <a:effectLst>
            <a:outerShdw blurRad="279400" dist="152400" dir="7140000" algn="tl" rotWithShape="0">
              <a:schemeClr val="accent1">
                <a:lumMod val="20000"/>
                <a:lumOff val="8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3" name="文本框 2">
            <a:extLst>
              <a:ext uri="{FF2B5EF4-FFF2-40B4-BE49-F238E27FC236}">
                <a16:creationId xmlns:a16="http://schemas.microsoft.com/office/drawing/2014/main" id="{B62E96BB-05ED-4D46-B81A-AE8E8AC4316F}"/>
              </a:ext>
            </a:extLst>
          </p:cNvPr>
          <p:cNvSpPr txBox="1"/>
          <p:nvPr/>
        </p:nvSpPr>
        <p:spPr>
          <a:xfrm>
            <a:off x="2691670" y="1558854"/>
            <a:ext cx="1436291" cy="430887"/>
          </a:xfrm>
          <a:prstGeom prst="rect">
            <a:avLst/>
          </a:prstGeom>
          <a:noFill/>
        </p:spPr>
        <p:txBody>
          <a:bodyPr wrap="none" lIns="0" tIns="0" rIns="0" bIns="0" rtlCol="0">
            <a:spAutoFit/>
          </a:bodyPr>
          <a:lstStyle/>
          <a:p>
            <a:pPr algn="ctr"/>
            <a:r>
              <a:rPr lang="zh-CN" altLang="en-US" sz="2800" dirty="0">
                <a:solidFill>
                  <a:schemeClr val="bg1"/>
                </a:solidFill>
                <a:latin typeface="+mj-ea"/>
                <a:ea typeface="+mj-ea"/>
              </a:rPr>
              <a:t>文件系统</a:t>
            </a:r>
          </a:p>
        </p:txBody>
      </p:sp>
      <p:sp>
        <p:nvSpPr>
          <p:cNvPr id="17" name="文本框 16">
            <a:extLst>
              <a:ext uri="{FF2B5EF4-FFF2-40B4-BE49-F238E27FC236}">
                <a16:creationId xmlns:a16="http://schemas.microsoft.com/office/drawing/2014/main" id="{403E6AE3-F6B6-4BE8-9F62-58E457FED5BC}"/>
              </a:ext>
            </a:extLst>
          </p:cNvPr>
          <p:cNvSpPr txBox="1"/>
          <p:nvPr/>
        </p:nvSpPr>
        <p:spPr>
          <a:xfrm>
            <a:off x="1764089" y="1989741"/>
            <a:ext cx="3291454" cy="2045175"/>
          </a:xfrm>
          <a:prstGeom prst="rect">
            <a:avLst/>
          </a:prstGeom>
          <a:noFill/>
        </p:spPr>
        <p:txBody>
          <a:bodyPr wrap="square" lIns="0" tIns="0" rIns="0" bIns="0" rtlCol="0">
            <a:spAutoFit/>
          </a:bodyPr>
          <a:lstStyle/>
          <a:p>
            <a:pPr algn="just">
              <a:lnSpc>
                <a:spcPct val="120000"/>
              </a:lnSpc>
            </a:pPr>
            <a:r>
              <a:rPr lang="zh-CN" altLang="en-US" sz="1600" dirty="0">
                <a:solidFill>
                  <a:schemeClr val="bg1"/>
                </a:solidFill>
              </a:rPr>
              <a:t>计算机中的文件系统是一种存储和组织计算机数据的方法，它使得对数据的访问和查找变得容易，文件系统使用文件和树形目录的抽象逻辑概念代替了硬盘和光盘等物理设备使用数据块的概念，用户只需要记住这个文件的所属目录和文件名。</a:t>
            </a:r>
          </a:p>
        </p:txBody>
      </p:sp>
      <p:sp>
        <p:nvSpPr>
          <p:cNvPr id="19" name="文本框 18">
            <a:extLst>
              <a:ext uri="{FF2B5EF4-FFF2-40B4-BE49-F238E27FC236}">
                <a16:creationId xmlns:a16="http://schemas.microsoft.com/office/drawing/2014/main" id="{AD23D1AF-30C1-478F-BB02-5215ECBF2CED}"/>
              </a:ext>
            </a:extLst>
          </p:cNvPr>
          <p:cNvSpPr txBox="1"/>
          <p:nvPr/>
        </p:nvSpPr>
        <p:spPr>
          <a:xfrm>
            <a:off x="7120717" y="1555809"/>
            <a:ext cx="3253917" cy="2634183"/>
          </a:xfrm>
          <a:prstGeom prst="rect">
            <a:avLst/>
          </a:prstGeom>
          <a:noFill/>
        </p:spPr>
        <p:txBody>
          <a:bodyPr wrap="square" lIns="0" tIns="0" rIns="0" bIns="0" rtlCol="0">
            <a:spAutoFit/>
          </a:bodyPr>
          <a:lstStyle/>
          <a:p>
            <a:pPr algn="just">
              <a:lnSpc>
                <a:spcPct val="120000"/>
              </a:lnSpc>
            </a:pPr>
            <a:r>
              <a:rPr lang="zh-CN" altLang="en-US" sz="1600" dirty="0">
                <a:solidFill>
                  <a:schemeClr val="tx1">
                    <a:lumMod val="85000"/>
                    <a:lumOff val="15000"/>
                  </a:schemeClr>
                </a:solidFill>
              </a:rPr>
              <a:t>不同的使用场景对所使用的文件系统有不同的特性要求，例如：</a:t>
            </a:r>
            <a:br>
              <a:rPr lang="en-US" altLang="zh-CN" sz="1600" dirty="0">
                <a:solidFill>
                  <a:schemeClr val="tx1">
                    <a:lumMod val="85000"/>
                    <a:lumOff val="15000"/>
                  </a:schemeClr>
                </a:solidFill>
              </a:rPr>
            </a:br>
            <a:r>
              <a:rPr lang="zh-CN" altLang="en-US" sz="1600" b="0" i="0" dirty="0">
                <a:solidFill>
                  <a:srgbClr val="333333"/>
                </a:solidFill>
                <a:effectLst/>
                <a:latin typeface="Microsoft Yahei" panose="020B0503020204020204" pitchFamily="34" charset="-122"/>
                <a:ea typeface="Microsoft Yahei" panose="020B0503020204020204" pitchFamily="34" charset="-122"/>
              </a:rPr>
              <a:t>●高性能计算要求文件系统</a:t>
            </a:r>
            <a:r>
              <a:rPr lang="zh-CN" altLang="en-US" sz="1600" dirty="0"/>
              <a:t>提供极快的</a:t>
            </a:r>
            <a:r>
              <a:rPr lang="en-US" altLang="zh-CN" sz="1600" dirty="0"/>
              <a:t>IO</a:t>
            </a:r>
            <a:r>
              <a:rPr lang="zh-CN" altLang="en-US" sz="1600" dirty="0"/>
              <a:t>性能和并行处理能力</a:t>
            </a:r>
            <a:endParaRPr lang="en-US" altLang="zh-CN" sz="1600" dirty="0"/>
          </a:p>
          <a:p>
            <a:pPr algn="just">
              <a:lnSpc>
                <a:spcPct val="120000"/>
              </a:lnSpc>
            </a:pPr>
            <a:r>
              <a:rPr lang="zh-CN" altLang="en-US" sz="1600" b="0" i="0" dirty="0">
                <a:solidFill>
                  <a:srgbClr val="333333"/>
                </a:solidFill>
                <a:effectLst/>
                <a:latin typeface="Microsoft Yahei" panose="020B0503020204020204" pitchFamily="34" charset="-122"/>
                <a:ea typeface="Microsoft Yahei" panose="020B0503020204020204" pitchFamily="34" charset="-122"/>
              </a:rPr>
              <a:t>●分布式文件系统要求文件系统进行数据分片，并支持高并发和高容错</a:t>
            </a:r>
            <a:endParaRPr lang="en-US" altLang="zh-CN" sz="1600" dirty="0"/>
          </a:p>
          <a:p>
            <a:pPr algn="just">
              <a:lnSpc>
                <a:spcPct val="120000"/>
              </a:lnSpc>
            </a:pPr>
            <a:r>
              <a:rPr lang="zh-CN" altLang="en-US" sz="1600" b="0" i="0" dirty="0">
                <a:solidFill>
                  <a:srgbClr val="333333"/>
                </a:solidFill>
                <a:effectLst/>
                <a:latin typeface="Microsoft Yahei" panose="020B0503020204020204" pitchFamily="34" charset="-122"/>
                <a:ea typeface="Microsoft Yahei" panose="020B0503020204020204" pitchFamily="34" charset="-122"/>
              </a:rPr>
              <a:t>●大文件的处理需要文件系统支持更高的大小上限和高效地管理组织数据</a:t>
            </a:r>
            <a:endParaRPr lang="en-US" altLang="zh-CN" sz="1600" b="0" i="0" dirty="0">
              <a:solidFill>
                <a:srgbClr val="333333"/>
              </a:solidFill>
              <a:effectLst/>
              <a:latin typeface="Microsoft Yahei" panose="020B0503020204020204" pitchFamily="34" charset="-122"/>
              <a:ea typeface="Microsoft Yahei" panose="020B0503020204020204" pitchFamily="34" charset="-122"/>
            </a:endParaRPr>
          </a:p>
          <a:p>
            <a:pPr algn="just">
              <a:lnSpc>
                <a:spcPct val="120000"/>
              </a:lnSpc>
            </a:pPr>
            <a:endParaRPr lang="zh-CN" altLang="en-US" sz="1600" b="0" i="0" dirty="0">
              <a:solidFill>
                <a:srgbClr val="333333"/>
              </a:solidFill>
              <a:effectLst/>
              <a:latin typeface="Microsoft Yahei" panose="020B0503020204020204" pitchFamily="34" charset="-122"/>
              <a:ea typeface="Microsoft Yahei" panose="020B0503020204020204" pitchFamily="34" charset="-122"/>
            </a:endParaRPr>
          </a:p>
        </p:txBody>
      </p:sp>
      <p:cxnSp>
        <p:nvCxnSpPr>
          <p:cNvPr id="20" name="直接连接符 19">
            <a:extLst>
              <a:ext uri="{FF2B5EF4-FFF2-40B4-BE49-F238E27FC236}">
                <a16:creationId xmlns:a16="http://schemas.microsoft.com/office/drawing/2014/main" id="{3D900B78-CCD8-40EE-B829-10CEC06004E5}"/>
              </a:ext>
            </a:extLst>
          </p:cNvPr>
          <p:cNvCxnSpPr>
            <a:cxnSpLocks/>
          </p:cNvCxnSpPr>
          <p:nvPr/>
        </p:nvCxnSpPr>
        <p:spPr>
          <a:xfrm>
            <a:off x="3101240" y="4725525"/>
            <a:ext cx="61715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026" name="Picture 2" descr="The Linux File System">
            <a:extLst>
              <a:ext uri="{FF2B5EF4-FFF2-40B4-BE49-F238E27FC236}">
                <a16:creationId xmlns:a16="http://schemas.microsoft.com/office/drawing/2014/main" id="{C2551E82-E0A7-BE9F-658D-CD4F691477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347" y="4259021"/>
            <a:ext cx="5811787" cy="1842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570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01DE075E-7132-4CE2-A6F8-42A81824F4D0}"/>
              </a:ext>
            </a:extLst>
          </p:cNvPr>
          <p:cNvGrpSpPr/>
          <p:nvPr/>
        </p:nvGrpSpPr>
        <p:grpSpPr>
          <a:xfrm>
            <a:off x="4559" y="6093313"/>
            <a:ext cx="12230138" cy="1207375"/>
            <a:chOff x="4559" y="6093313"/>
            <a:chExt cx="12230138" cy="1207375"/>
          </a:xfrm>
        </p:grpSpPr>
        <p:sp>
          <p:nvSpPr>
            <p:cNvPr id="6" name="任意多边形: 形状 5">
              <a:extLst>
                <a:ext uri="{FF2B5EF4-FFF2-40B4-BE49-F238E27FC236}">
                  <a16:creationId xmlns:a16="http://schemas.microsoft.com/office/drawing/2014/main" id="{A9AF2C0B-56F6-453D-B04D-D84B7AD49592}"/>
                </a:ext>
              </a:extLst>
            </p:cNvPr>
            <p:cNvSpPr/>
            <p:nvPr userDrawn="1"/>
          </p:nvSpPr>
          <p:spPr>
            <a:xfrm rot="21348975">
              <a:off x="4559" y="6093313"/>
              <a:ext cx="12230138" cy="1207270"/>
            </a:xfrm>
            <a:custGeom>
              <a:avLst/>
              <a:gdLst>
                <a:gd name="connsiteX0" fmla="*/ 12230138 w 12230138"/>
                <a:gd name="connsiteY0" fmla="*/ 241748 h 1207270"/>
                <a:gd name="connsiteX1" fmla="*/ 12159510 w 12230138"/>
                <a:gd name="connsiteY1" fmla="*/ 1207270 h 1207270"/>
                <a:gd name="connsiteX2" fmla="*/ 0 w 12230138"/>
                <a:gd name="connsiteY2" fmla="*/ 317799 h 1207270"/>
                <a:gd name="connsiteX3" fmla="*/ 23247 w 12230138"/>
                <a:gd name="connsiteY3" fmla="*/ 0 h 1207270"/>
                <a:gd name="connsiteX4" fmla="*/ 485853 w 12230138"/>
                <a:gd name="connsiteY4" fmla="*/ 71819 h 1207270"/>
                <a:gd name="connsiteX5" fmla="*/ 7056737 w 12230138"/>
                <a:gd name="connsiteY5" fmla="*/ 494586 h 1207270"/>
                <a:gd name="connsiteX6" fmla="*/ 11977814 w 12230138"/>
                <a:gd name="connsiteY6" fmla="*/ 268620 h 120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38" h="1207270">
                  <a:moveTo>
                    <a:pt x="12230138" y="241748"/>
                  </a:moveTo>
                  <a:lnTo>
                    <a:pt x="12159510" y="1207270"/>
                  </a:lnTo>
                  <a:lnTo>
                    <a:pt x="0" y="317799"/>
                  </a:lnTo>
                  <a:lnTo>
                    <a:pt x="23247" y="0"/>
                  </a:lnTo>
                  <a:lnTo>
                    <a:pt x="485853" y="71819"/>
                  </a:lnTo>
                  <a:cubicBezTo>
                    <a:pt x="2340259" y="338041"/>
                    <a:pt x="4607941" y="494585"/>
                    <a:pt x="7056737" y="494586"/>
                  </a:cubicBezTo>
                  <a:cubicBezTo>
                    <a:pt x="8819871" y="494586"/>
                    <a:pt x="10489115" y="413433"/>
                    <a:pt x="11977814" y="26862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sp>
          <p:nvSpPr>
            <p:cNvPr id="7" name="任意多边形: 形状 6">
              <a:extLst>
                <a:ext uri="{FF2B5EF4-FFF2-40B4-BE49-F238E27FC236}">
                  <a16:creationId xmlns:a16="http://schemas.microsoft.com/office/drawing/2014/main" id="{72D7B2A7-6EFD-4BB8-A1A6-BBC19EE2F2F7}"/>
                </a:ext>
              </a:extLst>
            </p:cNvPr>
            <p:cNvSpPr/>
            <p:nvPr/>
          </p:nvSpPr>
          <p:spPr>
            <a:xfrm rot="21348975">
              <a:off x="6888" y="6157094"/>
              <a:ext cx="12224929" cy="1143594"/>
            </a:xfrm>
            <a:custGeom>
              <a:avLst/>
              <a:gdLst>
                <a:gd name="connsiteX0" fmla="*/ 12224929 w 12224929"/>
                <a:gd name="connsiteY0" fmla="*/ 249289 h 1143594"/>
                <a:gd name="connsiteX1" fmla="*/ 12159511 w 12224929"/>
                <a:gd name="connsiteY1" fmla="*/ 1143594 h 1143594"/>
                <a:gd name="connsiteX2" fmla="*/ 0 w 12224929"/>
                <a:gd name="connsiteY2" fmla="*/ 254122 h 1143594"/>
                <a:gd name="connsiteX3" fmla="*/ 18589 w 12224929"/>
                <a:gd name="connsiteY3" fmla="*/ 0 h 1143594"/>
                <a:gd name="connsiteX4" fmla="*/ 568648 w 12224929"/>
                <a:gd name="connsiteY4" fmla="*/ 80902 h 1143594"/>
                <a:gd name="connsiteX5" fmla="*/ 7132322 w 12224929"/>
                <a:gd name="connsiteY5" fmla="*/ 480979 h 1143594"/>
                <a:gd name="connsiteX6" fmla="*/ 12047999 w 12224929"/>
                <a:gd name="connsiteY6" fmla="*/ 267141 h 114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4929" h="1143594">
                  <a:moveTo>
                    <a:pt x="12224929" y="249289"/>
                  </a:moveTo>
                  <a:lnTo>
                    <a:pt x="12159511" y="1143594"/>
                  </a:lnTo>
                  <a:lnTo>
                    <a:pt x="0" y="254122"/>
                  </a:lnTo>
                  <a:lnTo>
                    <a:pt x="18589" y="0"/>
                  </a:lnTo>
                  <a:lnTo>
                    <a:pt x="568648" y="80902"/>
                  </a:lnTo>
                  <a:cubicBezTo>
                    <a:pt x="2421019" y="332836"/>
                    <a:pt x="4686213" y="480979"/>
                    <a:pt x="7132322" y="480979"/>
                  </a:cubicBezTo>
                  <a:cubicBezTo>
                    <a:pt x="8893521" y="480979"/>
                    <a:pt x="10560933" y="404182"/>
                    <a:pt x="12047999" y="26714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grpSp>
      <p:sp>
        <p:nvSpPr>
          <p:cNvPr id="8" name="文本框 7">
            <a:extLst>
              <a:ext uri="{FF2B5EF4-FFF2-40B4-BE49-F238E27FC236}">
                <a16:creationId xmlns:a16="http://schemas.microsoft.com/office/drawing/2014/main" id="{42EDA9F9-970C-4DB3-AA7F-07117CA724DA}"/>
              </a:ext>
            </a:extLst>
          </p:cNvPr>
          <p:cNvSpPr txBox="1"/>
          <p:nvPr/>
        </p:nvSpPr>
        <p:spPr>
          <a:xfrm>
            <a:off x="11464965" y="6308725"/>
            <a:ext cx="288541" cy="307777"/>
          </a:xfrm>
          <a:prstGeom prst="rect">
            <a:avLst/>
          </a:prstGeom>
          <a:noFill/>
        </p:spPr>
        <p:txBody>
          <a:bodyPr wrap="none" lIns="0" tIns="0" rIns="0" bIns="0" rtlCol="0">
            <a:spAutoFit/>
          </a:bodyPr>
          <a:lstStyle/>
          <a:p>
            <a:pPr algn="l"/>
            <a:r>
              <a:rPr lang="en-US" altLang="zh-CN" sz="2000" dirty="0">
                <a:solidFill>
                  <a:schemeClr val="bg1">
                    <a:alpha val="53000"/>
                  </a:schemeClr>
                </a:solidFill>
                <a:latin typeface="+mj-lt"/>
                <a:ea typeface="演示秋鸿楷" panose="00000500000000000000" pitchFamily="2" charset="-122"/>
              </a:rPr>
              <a:t>04</a:t>
            </a:r>
            <a:endParaRPr lang="zh-CN" altLang="en-US" sz="2000" dirty="0">
              <a:solidFill>
                <a:schemeClr val="bg1">
                  <a:alpha val="53000"/>
                </a:schemeClr>
              </a:solidFill>
              <a:latin typeface="+mj-lt"/>
              <a:ea typeface="演示秋鸿楷" panose="00000500000000000000" pitchFamily="2" charset="-122"/>
            </a:endParaRPr>
          </a:p>
        </p:txBody>
      </p:sp>
      <p:grpSp>
        <p:nvGrpSpPr>
          <p:cNvPr id="10" name="组合 9">
            <a:extLst>
              <a:ext uri="{FF2B5EF4-FFF2-40B4-BE49-F238E27FC236}">
                <a16:creationId xmlns:a16="http://schemas.microsoft.com/office/drawing/2014/main" id="{B59EFEAD-241C-4F04-A1E8-BC6D07BF95A6}"/>
              </a:ext>
            </a:extLst>
          </p:cNvPr>
          <p:cNvGrpSpPr/>
          <p:nvPr/>
        </p:nvGrpSpPr>
        <p:grpSpPr>
          <a:xfrm>
            <a:off x="587375" y="672887"/>
            <a:ext cx="6035834" cy="492443"/>
            <a:chOff x="1158240" y="672887"/>
            <a:chExt cx="6035834" cy="492443"/>
          </a:xfrm>
        </p:grpSpPr>
        <p:sp>
          <p:nvSpPr>
            <p:cNvPr id="11" name="文本框 10">
              <a:extLst>
                <a:ext uri="{FF2B5EF4-FFF2-40B4-BE49-F238E27FC236}">
                  <a16:creationId xmlns:a16="http://schemas.microsoft.com/office/drawing/2014/main" id="{EB6EB8C6-C72B-4AB1-AE74-71C62739CBF6}"/>
                </a:ext>
              </a:extLst>
            </p:cNvPr>
            <p:cNvSpPr txBox="1"/>
            <p:nvPr/>
          </p:nvSpPr>
          <p:spPr>
            <a:xfrm>
              <a:off x="1158240" y="672887"/>
              <a:ext cx="589905" cy="492443"/>
            </a:xfrm>
            <a:prstGeom prst="rect">
              <a:avLst/>
            </a:prstGeom>
            <a:noFill/>
          </p:spPr>
          <p:txBody>
            <a:bodyPr wrap="none" lIns="0" tIns="0" rIns="0" bIns="0" rtlCol="0">
              <a:spAutoFit/>
            </a:bodyPr>
            <a:lstStyle/>
            <a:p>
              <a:pPr algn="l"/>
              <a:r>
                <a:rPr lang="en-US" altLang="zh-CN" sz="3200" b="1" dirty="0">
                  <a:gradFill>
                    <a:gsLst>
                      <a:gs pos="50000">
                        <a:schemeClr val="accent1">
                          <a:lumMod val="88000"/>
                          <a:lumOff val="12000"/>
                        </a:schemeClr>
                      </a:gs>
                      <a:gs pos="0">
                        <a:schemeClr val="accent1"/>
                      </a:gs>
                      <a:gs pos="100000">
                        <a:schemeClr val="accent1"/>
                      </a:gs>
                    </a:gsLst>
                    <a:lin ang="2700000" scaled="1"/>
                  </a:gradFill>
                </a:rPr>
                <a:t>1.2</a:t>
              </a:r>
              <a:endParaRPr lang="zh-CN" altLang="en-US" sz="3200" b="1" dirty="0">
                <a:gradFill>
                  <a:gsLst>
                    <a:gs pos="50000">
                      <a:schemeClr val="accent1">
                        <a:lumMod val="88000"/>
                        <a:lumOff val="12000"/>
                      </a:schemeClr>
                    </a:gs>
                    <a:gs pos="0">
                      <a:schemeClr val="accent1"/>
                    </a:gs>
                    <a:gs pos="100000">
                      <a:schemeClr val="accent1"/>
                    </a:gs>
                  </a:gsLst>
                  <a:lin ang="2700000" scaled="1"/>
                </a:gradFill>
              </a:endParaRPr>
            </a:p>
          </p:txBody>
        </p:sp>
        <p:sp>
          <p:nvSpPr>
            <p:cNvPr id="12" name="文本框 11">
              <a:extLst>
                <a:ext uri="{FF2B5EF4-FFF2-40B4-BE49-F238E27FC236}">
                  <a16:creationId xmlns:a16="http://schemas.microsoft.com/office/drawing/2014/main" id="{7F21198D-1EE4-4C48-8F28-1C991EA88FAD}"/>
                </a:ext>
              </a:extLst>
            </p:cNvPr>
            <p:cNvSpPr txBox="1"/>
            <p:nvPr/>
          </p:nvSpPr>
          <p:spPr>
            <a:xfrm>
              <a:off x="1859280" y="672887"/>
              <a:ext cx="5334794" cy="492443"/>
            </a:xfrm>
            <a:prstGeom prst="rect">
              <a:avLst/>
            </a:prstGeom>
            <a:noFill/>
          </p:spPr>
          <p:txBody>
            <a:bodyPr wrap="none" lIns="0" tIns="0" rIns="0" bIns="0" rtlCol="0">
              <a:spAutoFit/>
            </a:bodyPr>
            <a:lstStyle/>
            <a:p>
              <a:pPr algn="l"/>
              <a:r>
                <a:rPr lang="zh-CN" altLang="en-US" sz="3200" dirty="0">
                  <a:gradFill>
                    <a:gsLst>
                      <a:gs pos="50000">
                        <a:schemeClr val="accent1">
                          <a:lumMod val="88000"/>
                          <a:lumOff val="12000"/>
                        </a:schemeClr>
                      </a:gs>
                      <a:gs pos="0">
                        <a:schemeClr val="accent1"/>
                      </a:gs>
                      <a:gs pos="100000">
                        <a:schemeClr val="accent1"/>
                      </a:gs>
                    </a:gsLst>
                    <a:lin ang="2700000" scaled="1"/>
                  </a:gradFill>
                  <a:latin typeface="+mj-ea"/>
                  <a:ea typeface="+mj-ea"/>
                </a:rPr>
                <a:t>嵌入式设备对文件系统的要求</a:t>
              </a:r>
            </a:p>
          </p:txBody>
        </p:sp>
      </p:grpSp>
      <p:sp>
        <p:nvSpPr>
          <p:cNvPr id="36" name="矩形: 折角 5">
            <a:extLst>
              <a:ext uri="{FF2B5EF4-FFF2-40B4-BE49-F238E27FC236}">
                <a16:creationId xmlns:a16="http://schemas.microsoft.com/office/drawing/2014/main" id="{06D21935-283D-4157-8AE9-535DD26C1081}"/>
              </a:ext>
            </a:extLst>
          </p:cNvPr>
          <p:cNvSpPr/>
          <p:nvPr/>
        </p:nvSpPr>
        <p:spPr>
          <a:xfrm>
            <a:off x="1161188" y="1909804"/>
            <a:ext cx="3101535" cy="3960092"/>
          </a:xfrm>
          <a:prstGeom prst="foldedCorner">
            <a:avLst>
              <a:gd name="adj" fmla="val 18160"/>
            </a:avLst>
          </a:prstGeom>
          <a:solidFill>
            <a:srgbClr val="F6F1F7"/>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37" name="矩形 36">
            <a:extLst>
              <a:ext uri="{FF2B5EF4-FFF2-40B4-BE49-F238E27FC236}">
                <a16:creationId xmlns:a16="http://schemas.microsoft.com/office/drawing/2014/main" id="{E5E3DD82-9BA7-4C9C-A5E2-F49A181CFD31}"/>
              </a:ext>
            </a:extLst>
          </p:cNvPr>
          <p:cNvSpPr/>
          <p:nvPr/>
        </p:nvSpPr>
        <p:spPr>
          <a:xfrm>
            <a:off x="1158240" y="1909803"/>
            <a:ext cx="3104483" cy="6582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77BCF868-1389-44E7-A5EE-39B16E4A8F69}"/>
              </a:ext>
            </a:extLst>
          </p:cNvPr>
          <p:cNvSpPr txBox="1"/>
          <p:nvPr/>
        </p:nvSpPr>
        <p:spPr>
          <a:xfrm>
            <a:off x="2033156" y="2054241"/>
            <a:ext cx="1231106" cy="369332"/>
          </a:xfrm>
          <a:prstGeom prst="rect">
            <a:avLst/>
          </a:prstGeom>
          <a:noFill/>
        </p:spPr>
        <p:txBody>
          <a:bodyPr wrap="none" lIns="0" tIns="0" rIns="0" bIns="0" rtlCol="0">
            <a:spAutoFit/>
          </a:bodyPr>
          <a:lstStyle/>
          <a:p>
            <a:pPr algn="l"/>
            <a:r>
              <a:rPr lang="zh-CN" altLang="en-US" sz="2400" dirty="0">
                <a:solidFill>
                  <a:schemeClr val="bg1"/>
                </a:solidFill>
                <a:latin typeface="+mj-ea"/>
                <a:ea typeface="+mj-ea"/>
              </a:rPr>
              <a:t>资源有限</a:t>
            </a:r>
          </a:p>
        </p:txBody>
      </p:sp>
      <p:sp>
        <p:nvSpPr>
          <p:cNvPr id="39" name="文本框 38">
            <a:extLst>
              <a:ext uri="{FF2B5EF4-FFF2-40B4-BE49-F238E27FC236}">
                <a16:creationId xmlns:a16="http://schemas.microsoft.com/office/drawing/2014/main" id="{F10131E9-5833-4D52-A3E9-A6F9E37A5A00}"/>
              </a:ext>
            </a:extLst>
          </p:cNvPr>
          <p:cNvSpPr txBox="1"/>
          <p:nvPr/>
        </p:nvSpPr>
        <p:spPr>
          <a:xfrm>
            <a:off x="1372675" y="3138814"/>
            <a:ext cx="2675612" cy="1454244"/>
          </a:xfrm>
          <a:prstGeom prst="rect">
            <a:avLst/>
          </a:prstGeom>
          <a:noFill/>
        </p:spPr>
        <p:txBody>
          <a:bodyPr wrap="square" lIns="0" tIns="0" rIns="0" bIns="0" rtlCol="0">
            <a:spAutoFit/>
          </a:bodyPr>
          <a:lstStyle/>
          <a:p>
            <a:pPr>
              <a:lnSpc>
                <a:spcPct val="120000"/>
              </a:lnSpc>
            </a:pPr>
            <a:r>
              <a:rPr lang="zh-CN" altLang="en-US" sz="1600" dirty="0"/>
              <a:t>嵌入式系统通常具备资源有限的硬件（如低功耗、有限存储等），这要求文件系统需要严格控制对内存的使用并尽可能地轻量</a:t>
            </a:r>
            <a:endParaRPr lang="zh-CN" altLang="en-US" sz="1600" dirty="0">
              <a:solidFill>
                <a:schemeClr val="tx1">
                  <a:lumMod val="85000"/>
                  <a:lumOff val="15000"/>
                </a:schemeClr>
              </a:solidFill>
            </a:endParaRPr>
          </a:p>
        </p:txBody>
      </p:sp>
      <p:sp>
        <p:nvSpPr>
          <p:cNvPr id="41" name="矩形: 折角 5">
            <a:extLst>
              <a:ext uri="{FF2B5EF4-FFF2-40B4-BE49-F238E27FC236}">
                <a16:creationId xmlns:a16="http://schemas.microsoft.com/office/drawing/2014/main" id="{3ED6B1A8-D3AF-4E8F-A627-FAB8B306139B}"/>
              </a:ext>
            </a:extLst>
          </p:cNvPr>
          <p:cNvSpPr/>
          <p:nvPr/>
        </p:nvSpPr>
        <p:spPr>
          <a:xfrm>
            <a:off x="4546707" y="1909804"/>
            <a:ext cx="3101535" cy="3960092"/>
          </a:xfrm>
          <a:prstGeom prst="foldedCorner">
            <a:avLst>
              <a:gd name="adj" fmla="val 18160"/>
            </a:avLst>
          </a:prstGeom>
          <a:solidFill>
            <a:srgbClr val="F6F1F7"/>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42" name="矩形 41">
            <a:extLst>
              <a:ext uri="{FF2B5EF4-FFF2-40B4-BE49-F238E27FC236}">
                <a16:creationId xmlns:a16="http://schemas.microsoft.com/office/drawing/2014/main" id="{918D5568-0900-4636-A8D9-5763D03C52B4}"/>
              </a:ext>
            </a:extLst>
          </p:cNvPr>
          <p:cNvSpPr/>
          <p:nvPr/>
        </p:nvSpPr>
        <p:spPr>
          <a:xfrm>
            <a:off x="4543759" y="1909803"/>
            <a:ext cx="3104483" cy="6582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B852B7AF-19CC-431B-9284-96A15A1619BB}"/>
              </a:ext>
            </a:extLst>
          </p:cNvPr>
          <p:cNvSpPr txBox="1"/>
          <p:nvPr/>
        </p:nvSpPr>
        <p:spPr>
          <a:xfrm>
            <a:off x="5442451" y="2054241"/>
            <a:ext cx="1231106" cy="369332"/>
          </a:xfrm>
          <a:prstGeom prst="rect">
            <a:avLst/>
          </a:prstGeom>
          <a:noFill/>
        </p:spPr>
        <p:txBody>
          <a:bodyPr wrap="none" lIns="0" tIns="0" rIns="0" bIns="0" rtlCol="0">
            <a:spAutoFit/>
          </a:bodyPr>
          <a:lstStyle/>
          <a:p>
            <a:pPr algn="l"/>
            <a:r>
              <a:rPr lang="zh-CN" altLang="en-US" sz="2400" dirty="0">
                <a:solidFill>
                  <a:schemeClr val="bg1"/>
                </a:solidFill>
                <a:latin typeface="+mj-ea"/>
                <a:ea typeface="+mj-ea"/>
              </a:rPr>
              <a:t>随机断电</a:t>
            </a:r>
          </a:p>
        </p:txBody>
      </p:sp>
      <p:sp>
        <p:nvSpPr>
          <p:cNvPr id="44" name="文本框 43">
            <a:extLst>
              <a:ext uri="{FF2B5EF4-FFF2-40B4-BE49-F238E27FC236}">
                <a16:creationId xmlns:a16="http://schemas.microsoft.com/office/drawing/2014/main" id="{17757E26-2483-4EB4-91C0-7B60FF0477A0}"/>
              </a:ext>
            </a:extLst>
          </p:cNvPr>
          <p:cNvSpPr txBox="1"/>
          <p:nvPr/>
        </p:nvSpPr>
        <p:spPr>
          <a:xfrm>
            <a:off x="4758194" y="3138814"/>
            <a:ext cx="2675612" cy="1158779"/>
          </a:xfrm>
          <a:prstGeom prst="rect">
            <a:avLst/>
          </a:prstGeom>
          <a:noFill/>
        </p:spPr>
        <p:txBody>
          <a:bodyPr wrap="square" lIns="0" tIns="0" rIns="0" bIns="0" rtlCol="0">
            <a:spAutoFit/>
          </a:bodyPr>
          <a:lstStyle/>
          <a:p>
            <a:pPr>
              <a:lnSpc>
                <a:spcPct val="120000"/>
              </a:lnSpc>
            </a:pPr>
            <a:r>
              <a:rPr lang="zh-CN" altLang="en-US" sz="1600" dirty="0">
                <a:solidFill>
                  <a:schemeClr val="tx1">
                    <a:lumMod val="85000"/>
                    <a:lumOff val="15000"/>
                  </a:schemeClr>
                </a:solidFill>
              </a:rPr>
              <a:t>由于嵌入式设备应用场景的复杂性，更容易面临简单和不稳定的电源环境，这要求文件系统提供断电恢复功能。</a:t>
            </a:r>
          </a:p>
        </p:txBody>
      </p:sp>
      <p:sp>
        <p:nvSpPr>
          <p:cNvPr id="46" name="矩形: 折角 5">
            <a:extLst>
              <a:ext uri="{FF2B5EF4-FFF2-40B4-BE49-F238E27FC236}">
                <a16:creationId xmlns:a16="http://schemas.microsoft.com/office/drawing/2014/main" id="{2283C902-3E25-45AD-9442-CCD02AD1DFE2}"/>
              </a:ext>
            </a:extLst>
          </p:cNvPr>
          <p:cNvSpPr/>
          <p:nvPr/>
        </p:nvSpPr>
        <p:spPr>
          <a:xfrm>
            <a:off x="7932226" y="1909804"/>
            <a:ext cx="3101535" cy="3960092"/>
          </a:xfrm>
          <a:prstGeom prst="foldedCorner">
            <a:avLst>
              <a:gd name="adj" fmla="val 18160"/>
            </a:avLst>
          </a:prstGeom>
          <a:solidFill>
            <a:srgbClr val="F6F1F7"/>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47" name="矩形 46">
            <a:extLst>
              <a:ext uri="{FF2B5EF4-FFF2-40B4-BE49-F238E27FC236}">
                <a16:creationId xmlns:a16="http://schemas.microsoft.com/office/drawing/2014/main" id="{BFCBF803-CE4A-4530-8388-1E215F976357}"/>
              </a:ext>
            </a:extLst>
          </p:cNvPr>
          <p:cNvSpPr/>
          <p:nvPr/>
        </p:nvSpPr>
        <p:spPr>
          <a:xfrm>
            <a:off x="7929278" y="1909803"/>
            <a:ext cx="3104483" cy="6582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65D221AF-2109-45D3-AA03-FA0052084206}"/>
              </a:ext>
            </a:extLst>
          </p:cNvPr>
          <p:cNvSpPr txBox="1"/>
          <p:nvPr/>
        </p:nvSpPr>
        <p:spPr>
          <a:xfrm>
            <a:off x="8619961" y="2054241"/>
            <a:ext cx="923330" cy="369332"/>
          </a:xfrm>
          <a:prstGeom prst="rect">
            <a:avLst/>
          </a:prstGeom>
          <a:noFill/>
        </p:spPr>
        <p:txBody>
          <a:bodyPr wrap="none" lIns="0" tIns="0" rIns="0" bIns="0" rtlCol="0">
            <a:spAutoFit/>
          </a:bodyPr>
          <a:lstStyle/>
          <a:p>
            <a:pPr algn="l"/>
            <a:r>
              <a:rPr lang="zh-CN" altLang="en-US" sz="2400" dirty="0">
                <a:solidFill>
                  <a:schemeClr val="bg1"/>
                </a:solidFill>
                <a:latin typeface="+mj-ea"/>
                <a:ea typeface="+mj-ea"/>
              </a:rPr>
              <a:t>块磨损</a:t>
            </a:r>
          </a:p>
        </p:txBody>
      </p:sp>
      <p:sp>
        <p:nvSpPr>
          <p:cNvPr id="49" name="文本框 48">
            <a:extLst>
              <a:ext uri="{FF2B5EF4-FFF2-40B4-BE49-F238E27FC236}">
                <a16:creationId xmlns:a16="http://schemas.microsoft.com/office/drawing/2014/main" id="{228D4E03-88DB-4F5C-9B33-053EA244E482}"/>
              </a:ext>
            </a:extLst>
          </p:cNvPr>
          <p:cNvSpPr txBox="1"/>
          <p:nvPr/>
        </p:nvSpPr>
        <p:spPr>
          <a:xfrm>
            <a:off x="8143713" y="3138814"/>
            <a:ext cx="2675612" cy="1454244"/>
          </a:xfrm>
          <a:prstGeom prst="rect">
            <a:avLst/>
          </a:prstGeom>
          <a:noFill/>
        </p:spPr>
        <p:txBody>
          <a:bodyPr wrap="square" lIns="0" tIns="0" rIns="0" bIns="0" rtlCol="0">
            <a:spAutoFit/>
          </a:bodyPr>
          <a:lstStyle/>
          <a:p>
            <a:pPr>
              <a:lnSpc>
                <a:spcPct val="120000"/>
              </a:lnSpc>
            </a:pPr>
            <a:r>
              <a:rPr lang="zh-CN" altLang="en-US" sz="1600" dirty="0">
                <a:solidFill>
                  <a:schemeClr val="tx1">
                    <a:lumMod val="85000"/>
                    <a:lumOff val="15000"/>
                  </a:schemeClr>
                </a:solidFill>
              </a:rPr>
              <a:t>嵌入式设备常用闪存进行写入，更具有破坏性，这要求文件系统考虑到块磨损并设计动态的均衡磨损策略以防止设备过早损坏。</a:t>
            </a:r>
          </a:p>
        </p:txBody>
      </p:sp>
    </p:spTree>
    <p:extLst>
      <p:ext uri="{BB962C8B-B14F-4D97-AF65-F5344CB8AC3E}">
        <p14:creationId xmlns:p14="http://schemas.microsoft.com/office/powerpoint/2010/main" val="3527675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5DDA3-F060-E164-001F-42576C30E838}"/>
            </a:ext>
          </a:extLst>
        </p:cNvPr>
        <p:cNvGrpSpPr/>
        <p:nvPr/>
      </p:nvGrpSpPr>
      <p:grpSpPr>
        <a:xfrm>
          <a:off x="0" y="0"/>
          <a:ext cx="0" cy="0"/>
          <a:chOff x="0" y="0"/>
          <a:chExt cx="0" cy="0"/>
        </a:xfrm>
      </p:grpSpPr>
      <p:grpSp>
        <p:nvGrpSpPr>
          <p:cNvPr id="5" name="组合 4">
            <a:extLst>
              <a:ext uri="{FF2B5EF4-FFF2-40B4-BE49-F238E27FC236}">
                <a16:creationId xmlns:a16="http://schemas.microsoft.com/office/drawing/2014/main" id="{A49C8491-9292-A4AC-234C-E85EE43EED56}"/>
              </a:ext>
            </a:extLst>
          </p:cNvPr>
          <p:cNvGrpSpPr/>
          <p:nvPr/>
        </p:nvGrpSpPr>
        <p:grpSpPr>
          <a:xfrm>
            <a:off x="4559" y="6093313"/>
            <a:ext cx="12230138" cy="1207375"/>
            <a:chOff x="4559" y="6093313"/>
            <a:chExt cx="12230138" cy="1207375"/>
          </a:xfrm>
        </p:grpSpPr>
        <p:sp>
          <p:nvSpPr>
            <p:cNvPr id="6" name="任意多边形: 形状 5">
              <a:extLst>
                <a:ext uri="{FF2B5EF4-FFF2-40B4-BE49-F238E27FC236}">
                  <a16:creationId xmlns:a16="http://schemas.microsoft.com/office/drawing/2014/main" id="{B5CCE41C-1444-28B7-AA84-D72B34B3CDBA}"/>
                </a:ext>
              </a:extLst>
            </p:cNvPr>
            <p:cNvSpPr/>
            <p:nvPr userDrawn="1"/>
          </p:nvSpPr>
          <p:spPr>
            <a:xfrm rot="21348975">
              <a:off x="4559" y="6093313"/>
              <a:ext cx="12230138" cy="1207270"/>
            </a:xfrm>
            <a:custGeom>
              <a:avLst/>
              <a:gdLst>
                <a:gd name="connsiteX0" fmla="*/ 12230138 w 12230138"/>
                <a:gd name="connsiteY0" fmla="*/ 241748 h 1207270"/>
                <a:gd name="connsiteX1" fmla="*/ 12159510 w 12230138"/>
                <a:gd name="connsiteY1" fmla="*/ 1207270 h 1207270"/>
                <a:gd name="connsiteX2" fmla="*/ 0 w 12230138"/>
                <a:gd name="connsiteY2" fmla="*/ 317799 h 1207270"/>
                <a:gd name="connsiteX3" fmla="*/ 23247 w 12230138"/>
                <a:gd name="connsiteY3" fmla="*/ 0 h 1207270"/>
                <a:gd name="connsiteX4" fmla="*/ 485853 w 12230138"/>
                <a:gd name="connsiteY4" fmla="*/ 71819 h 1207270"/>
                <a:gd name="connsiteX5" fmla="*/ 7056737 w 12230138"/>
                <a:gd name="connsiteY5" fmla="*/ 494586 h 1207270"/>
                <a:gd name="connsiteX6" fmla="*/ 11977814 w 12230138"/>
                <a:gd name="connsiteY6" fmla="*/ 268620 h 120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38" h="1207270">
                  <a:moveTo>
                    <a:pt x="12230138" y="241748"/>
                  </a:moveTo>
                  <a:lnTo>
                    <a:pt x="12159510" y="1207270"/>
                  </a:lnTo>
                  <a:lnTo>
                    <a:pt x="0" y="317799"/>
                  </a:lnTo>
                  <a:lnTo>
                    <a:pt x="23247" y="0"/>
                  </a:lnTo>
                  <a:lnTo>
                    <a:pt x="485853" y="71819"/>
                  </a:lnTo>
                  <a:cubicBezTo>
                    <a:pt x="2340259" y="338041"/>
                    <a:pt x="4607941" y="494585"/>
                    <a:pt x="7056737" y="494586"/>
                  </a:cubicBezTo>
                  <a:cubicBezTo>
                    <a:pt x="8819871" y="494586"/>
                    <a:pt x="10489115" y="413433"/>
                    <a:pt x="11977814" y="26862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sp>
          <p:nvSpPr>
            <p:cNvPr id="7" name="任意多边形: 形状 6">
              <a:extLst>
                <a:ext uri="{FF2B5EF4-FFF2-40B4-BE49-F238E27FC236}">
                  <a16:creationId xmlns:a16="http://schemas.microsoft.com/office/drawing/2014/main" id="{24267CE3-0CFE-4B4F-3ED8-503934541F91}"/>
                </a:ext>
              </a:extLst>
            </p:cNvPr>
            <p:cNvSpPr/>
            <p:nvPr/>
          </p:nvSpPr>
          <p:spPr>
            <a:xfrm rot="21348975">
              <a:off x="6888" y="6157094"/>
              <a:ext cx="12224929" cy="1143594"/>
            </a:xfrm>
            <a:custGeom>
              <a:avLst/>
              <a:gdLst>
                <a:gd name="connsiteX0" fmla="*/ 12224929 w 12224929"/>
                <a:gd name="connsiteY0" fmla="*/ 249289 h 1143594"/>
                <a:gd name="connsiteX1" fmla="*/ 12159511 w 12224929"/>
                <a:gd name="connsiteY1" fmla="*/ 1143594 h 1143594"/>
                <a:gd name="connsiteX2" fmla="*/ 0 w 12224929"/>
                <a:gd name="connsiteY2" fmla="*/ 254122 h 1143594"/>
                <a:gd name="connsiteX3" fmla="*/ 18589 w 12224929"/>
                <a:gd name="connsiteY3" fmla="*/ 0 h 1143594"/>
                <a:gd name="connsiteX4" fmla="*/ 568648 w 12224929"/>
                <a:gd name="connsiteY4" fmla="*/ 80902 h 1143594"/>
                <a:gd name="connsiteX5" fmla="*/ 7132322 w 12224929"/>
                <a:gd name="connsiteY5" fmla="*/ 480979 h 1143594"/>
                <a:gd name="connsiteX6" fmla="*/ 12047999 w 12224929"/>
                <a:gd name="connsiteY6" fmla="*/ 267141 h 114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4929" h="1143594">
                  <a:moveTo>
                    <a:pt x="12224929" y="249289"/>
                  </a:moveTo>
                  <a:lnTo>
                    <a:pt x="12159511" y="1143594"/>
                  </a:lnTo>
                  <a:lnTo>
                    <a:pt x="0" y="254122"/>
                  </a:lnTo>
                  <a:lnTo>
                    <a:pt x="18589" y="0"/>
                  </a:lnTo>
                  <a:lnTo>
                    <a:pt x="568648" y="80902"/>
                  </a:lnTo>
                  <a:cubicBezTo>
                    <a:pt x="2421019" y="332836"/>
                    <a:pt x="4686213" y="480979"/>
                    <a:pt x="7132322" y="480979"/>
                  </a:cubicBezTo>
                  <a:cubicBezTo>
                    <a:pt x="8893521" y="480979"/>
                    <a:pt x="10560933" y="404182"/>
                    <a:pt x="12047999" y="26714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grpSp>
      <p:sp>
        <p:nvSpPr>
          <p:cNvPr id="8" name="文本框 7">
            <a:extLst>
              <a:ext uri="{FF2B5EF4-FFF2-40B4-BE49-F238E27FC236}">
                <a16:creationId xmlns:a16="http://schemas.microsoft.com/office/drawing/2014/main" id="{7F1EE6EC-9928-BD60-D649-9EFDC7CE3A2A}"/>
              </a:ext>
            </a:extLst>
          </p:cNvPr>
          <p:cNvSpPr txBox="1"/>
          <p:nvPr/>
        </p:nvSpPr>
        <p:spPr>
          <a:xfrm>
            <a:off x="11464965" y="6308725"/>
            <a:ext cx="288541" cy="307777"/>
          </a:xfrm>
          <a:prstGeom prst="rect">
            <a:avLst/>
          </a:prstGeom>
          <a:noFill/>
        </p:spPr>
        <p:txBody>
          <a:bodyPr wrap="none" lIns="0" tIns="0" rIns="0" bIns="0" rtlCol="0">
            <a:spAutoFit/>
          </a:bodyPr>
          <a:lstStyle/>
          <a:p>
            <a:pPr algn="l"/>
            <a:r>
              <a:rPr lang="en-US" altLang="zh-CN" sz="2000" dirty="0">
                <a:solidFill>
                  <a:schemeClr val="bg1">
                    <a:alpha val="53000"/>
                  </a:schemeClr>
                </a:solidFill>
                <a:latin typeface="+mj-lt"/>
                <a:ea typeface="演示秋鸿楷" panose="00000500000000000000" pitchFamily="2" charset="-122"/>
              </a:rPr>
              <a:t>05</a:t>
            </a:r>
            <a:endParaRPr lang="zh-CN" altLang="en-US" sz="2000" dirty="0">
              <a:solidFill>
                <a:schemeClr val="bg1">
                  <a:alpha val="53000"/>
                </a:schemeClr>
              </a:solidFill>
              <a:latin typeface="+mj-lt"/>
              <a:ea typeface="演示秋鸿楷" panose="00000500000000000000" pitchFamily="2" charset="-122"/>
            </a:endParaRPr>
          </a:p>
        </p:txBody>
      </p:sp>
      <p:grpSp>
        <p:nvGrpSpPr>
          <p:cNvPr id="10" name="组合 9">
            <a:extLst>
              <a:ext uri="{FF2B5EF4-FFF2-40B4-BE49-F238E27FC236}">
                <a16:creationId xmlns:a16="http://schemas.microsoft.com/office/drawing/2014/main" id="{B6D293F5-282C-6D52-542B-00AE827AC78D}"/>
              </a:ext>
            </a:extLst>
          </p:cNvPr>
          <p:cNvGrpSpPr/>
          <p:nvPr/>
        </p:nvGrpSpPr>
        <p:grpSpPr>
          <a:xfrm>
            <a:off x="587375" y="672887"/>
            <a:ext cx="5867711" cy="492443"/>
            <a:chOff x="1158240" y="672887"/>
            <a:chExt cx="5867711" cy="492443"/>
          </a:xfrm>
        </p:grpSpPr>
        <p:sp>
          <p:nvSpPr>
            <p:cNvPr id="11" name="文本框 10">
              <a:extLst>
                <a:ext uri="{FF2B5EF4-FFF2-40B4-BE49-F238E27FC236}">
                  <a16:creationId xmlns:a16="http://schemas.microsoft.com/office/drawing/2014/main" id="{83748994-91FF-60D9-A85A-A78CBB9AEA88}"/>
                </a:ext>
              </a:extLst>
            </p:cNvPr>
            <p:cNvSpPr txBox="1"/>
            <p:nvPr/>
          </p:nvSpPr>
          <p:spPr>
            <a:xfrm>
              <a:off x="1158240" y="672887"/>
              <a:ext cx="589905" cy="492443"/>
            </a:xfrm>
            <a:prstGeom prst="rect">
              <a:avLst/>
            </a:prstGeom>
            <a:noFill/>
          </p:spPr>
          <p:txBody>
            <a:bodyPr wrap="none" lIns="0" tIns="0" rIns="0" bIns="0" rtlCol="0">
              <a:spAutoFit/>
            </a:bodyPr>
            <a:lstStyle/>
            <a:p>
              <a:pPr algn="l"/>
              <a:r>
                <a:rPr lang="en-US" altLang="zh-CN" sz="3200" b="1" dirty="0">
                  <a:gradFill>
                    <a:gsLst>
                      <a:gs pos="50000">
                        <a:schemeClr val="accent1">
                          <a:lumMod val="88000"/>
                          <a:lumOff val="12000"/>
                        </a:schemeClr>
                      </a:gs>
                      <a:gs pos="0">
                        <a:schemeClr val="accent1"/>
                      </a:gs>
                      <a:gs pos="100000">
                        <a:schemeClr val="accent1"/>
                      </a:gs>
                    </a:gsLst>
                    <a:lin ang="2700000" scaled="1"/>
                  </a:gradFill>
                </a:rPr>
                <a:t>1.3</a:t>
              </a:r>
              <a:endParaRPr lang="zh-CN" altLang="en-US" sz="3200" b="1" dirty="0">
                <a:gradFill>
                  <a:gsLst>
                    <a:gs pos="50000">
                      <a:schemeClr val="accent1">
                        <a:lumMod val="88000"/>
                        <a:lumOff val="12000"/>
                      </a:schemeClr>
                    </a:gs>
                    <a:gs pos="0">
                      <a:schemeClr val="accent1"/>
                    </a:gs>
                    <a:gs pos="100000">
                      <a:schemeClr val="accent1"/>
                    </a:gs>
                  </a:gsLst>
                  <a:lin ang="2700000" scaled="1"/>
                </a:gradFill>
              </a:endParaRPr>
            </a:p>
          </p:txBody>
        </p:sp>
        <p:sp>
          <p:nvSpPr>
            <p:cNvPr id="12" name="文本框 11">
              <a:extLst>
                <a:ext uri="{FF2B5EF4-FFF2-40B4-BE49-F238E27FC236}">
                  <a16:creationId xmlns:a16="http://schemas.microsoft.com/office/drawing/2014/main" id="{831BE5E2-690B-73E7-0468-C029C925613E}"/>
                </a:ext>
              </a:extLst>
            </p:cNvPr>
            <p:cNvSpPr txBox="1"/>
            <p:nvPr/>
          </p:nvSpPr>
          <p:spPr>
            <a:xfrm>
              <a:off x="1859280" y="672887"/>
              <a:ext cx="5166671" cy="492443"/>
            </a:xfrm>
            <a:prstGeom prst="rect">
              <a:avLst/>
            </a:prstGeom>
            <a:noFill/>
          </p:spPr>
          <p:txBody>
            <a:bodyPr wrap="none" lIns="0" tIns="0" rIns="0" bIns="0" rtlCol="0">
              <a:spAutoFit/>
            </a:bodyPr>
            <a:lstStyle/>
            <a:p>
              <a:pPr algn="l"/>
              <a:r>
                <a:rPr lang="zh-CN" altLang="en-US" sz="3200" dirty="0">
                  <a:gradFill>
                    <a:gsLst>
                      <a:gs pos="50000">
                        <a:schemeClr val="accent1">
                          <a:lumMod val="88000"/>
                          <a:lumOff val="12000"/>
                        </a:schemeClr>
                      </a:gs>
                      <a:gs pos="0">
                        <a:schemeClr val="accent1"/>
                      </a:gs>
                      <a:gs pos="100000">
                        <a:schemeClr val="accent1"/>
                      </a:gs>
                    </a:gsLst>
                    <a:lin ang="2700000" scaled="1"/>
                  </a:gradFill>
                  <a:latin typeface="+mj-ea"/>
                  <a:ea typeface="+mj-ea"/>
                </a:rPr>
                <a:t>基于</a:t>
              </a:r>
              <a:r>
                <a:rPr lang="en-US" altLang="zh-CN" sz="3200" dirty="0">
                  <a:gradFill>
                    <a:gsLst>
                      <a:gs pos="50000">
                        <a:schemeClr val="accent1">
                          <a:lumMod val="88000"/>
                          <a:lumOff val="12000"/>
                        </a:schemeClr>
                      </a:gs>
                      <a:gs pos="0">
                        <a:schemeClr val="accent1"/>
                      </a:gs>
                      <a:gs pos="100000">
                        <a:schemeClr val="accent1"/>
                      </a:gs>
                    </a:gsLst>
                    <a:lin ang="2700000" scaled="1"/>
                  </a:gradFill>
                  <a:latin typeface="+mj-ea"/>
                  <a:ea typeface="+mj-ea"/>
                </a:rPr>
                <a:t>rust</a:t>
              </a:r>
              <a:r>
                <a:rPr lang="zh-CN" altLang="en-US" sz="3200" dirty="0">
                  <a:gradFill>
                    <a:gsLst>
                      <a:gs pos="50000">
                        <a:schemeClr val="accent1">
                          <a:lumMod val="88000"/>
                          <a:lumOff val="12000"/>
                        </a:schemeClr>
                      </a:gs>
                      <a:gs pos="0">
                        <a:schemeClr val="accent1"/>
                      </a:gs>
                      <a:gs pos="100000">
                        <a:schemeClr val="accent1"/>
                      </a:gs>
                    </a:gsLst>
                    <a:lin ang="2700000" scaled="1"/>
                  </a:gradFill>
                  <a:latin typeface="+mj-ea"/>
                  <a:ea typeface="+mj-ea"/>
                </a:rPr>
                <a:t>语言的操作系统内核</a:t>
              </a:r>
            </a:p>
          </p:txBody>
        </p:sp>
      </p:grpSp>
      <p:sp>
        <p:nvSpPr>
          <p:cNvPr id="14" name="矩形: 圆角 13">
            <a:extLst>
              <a:ext uri="{FF2B5EF4-FFF2-40B4-BE49-F238E27FC236}">
                <a16:creationId xmlns:a16="http://schemas.microsoft.com/office/drawing/2014/main" id="{9BE36B5C-1F52-6019-C925-19023F47A69C}"/>
              </a:ext>
            </a:extLst>
          </p:cNvPr>
          <p:cNvSpPr/>
          <p:nvPr/>
        </p:nvSpPr>
        <p:spPr>
          <a:xfrm>
            <a:off x="1555166" y="1439783"/>
            <a:ext cx="3709304" cy="2761364"/>
          </a:xfrm>
          <a:prstGeom prst="roundRect">
            <a:avLst>
              <a:gd name="adj" fmla="val 4366"/>
            </a:avLst>
          </a:prstGeom>
          <a:gradFill>
            <a:gsLst>
              <a:gs pos="68000">
                <a:schemeClr val="accent1"/>
              </a:gs>
              <a:gs pos="0">
                <a:schemeClr val="accent1">
                  <a:lumMod val="75000"/>
                </a:schemeClr>
              </a:gs>
            </a:gsLst>
            <a:lin ang="2700000" scaled="1"/>
          </a:gradFill>
          <a:ln>
            <a:noFill/>
          </a:ln>
          <a:effectLst>
            <a:outerShdw blurRad="279400" dist="152400" dir="714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15" name="矩形: 圆角 14">
            <a:extLst>
              <a:ext uri="{FF2B5EF4-FFF2-40B4-BE49-F238E27FC236}">
                <a16:creationId xmlns:a16="http://schemas.microsoft.com/office/drawing/2014/main" id="{250F18B8-FCAC-0398-D007-FE5966B3FB1E}"/>
              </a:ext>
            </a:extLst>
          </p:cNvPr>
          <p:cNvSpPr/>
          <p:nvPr/>
        </p:nvSpPr>
        <p:spPr>
          <a:xfrm>
            <a:off x="6893024" y="1439783"/>
            <a:ext cx="3709304" cy="2761363"/>
          </a:xfrm>
          <a:prstGeom prst="roundRect">
            <a:avLst>
              <a:gd name="adj" fmla="val 4366"/>
            </a:avLst>
          </a:prstGeom>
          <a:solidFill>
            <a:schemeClr val="accent1">
              <a:lumMod val="20000"/>
              <a:lumOff val="80000"/>
            </a:schemeClr>
          </a:solidFill>
          <a:ln>
            <a:noFill/>
          </a:ln>
          <a:effectLst>
            <a:outerShdw blurRad="279400" dist="152400" dir="7140000" algn="tl" rotWithShape="0">
              <a:schemeClr val="accent1">
                <a:lumMod val="20000"/>
                <a:lumOff val="8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Roboto"/>
              <a:ea typeface="思源黑体 CN Regular"/>
              <a:cs typeface="+mn-cs"/>
            </a:endParaRPr>
          </a:p>
        </p:txBody>
      </p:sp>
      <p:sp>
        <p:nvSpPr>
          <p:cNvPr id="16" name="文本框 15">
            <a:extLst>
              <a:ext uri="{FF2B5EF4-FFF2-40B4-BE49-F238E27FC236}">
                <a16:creationId xmlns:a16="http://schemas.microsoft.com/office/drawing/2014/main" id="{25BB5986-376E-B353-035C-D9D8F3C0DF19}"/>
              </a:ext>
            </a:extLst>
          </p:cNvPr>
          <p:cNvSpPr txBox="1"/>
          <p:nvPr/>
        </p:nvSpPr>
        <p:spPr>
          <a:xfrm>
            <a:off x="3050742" y="1558854"/>
            <a:ext cx="718145" cy="430887"/>
          </a:xfrm>
          <a:prstGeom prst="rect">
            <a:avLst/>
          </a:prstGeom>
          <a:noFill/>
        </p:spPr>
        <p:txBody>
          <a:bodyPr wrap="none" lIns="0" tIns="0" rIns="0" bIns="0" rtlCol="0">
            <a:spAutoFit/>
          </a:bodyPr>
          <a:lstStyle/>
          <a:p>
            <a:pPr algn="ctr"/>
            <a:r>
              <a:rPr lang="zh-CN" altLang="en-US" sz="2800" dirty="0">
                <a:solidFill>
                  <a:schemeClr val="bg1"/>
                </a:solidFill>
                <a:latin typeface="+mj-ea"/>
                <a:ea typeface="+mj-ea"/>
              </a:rPr>
              <a:t>优势</a:t>
            </a:r>
          </a:p>
        </p:txBody>
      </p:sp>
      <p:sp>
        <p:nvSpPr>
          <p:cNvPr id="17" name="文本框 16">
            <a:extLst>
              <a:ext uri="{FF2B5EF4-FFF2-40B4-BE49-F238E27FC236}">
                <a16:creationId xmlns:a16="http://schemas.microsoft.com/office/drawing/2014/main" id="{2D25B6DA-7314-3ABB-6CD9-074875B282E4}"/>
              </a:ext>
            </a:extLst>
          </p:cNvPr>
          <p:cNvSpPr txBox="1"/>
          <p:nvPr/>
        </p:nvSpPr>
        <p:spPr>
          <a:xfrm>
            <a:off x="1764089" y="1989741"/>
            <a:ext cx="2716471" cy="2045175"/>
          </a:xfrm>
          <a:prstGeom prst="rect">
            <a:avLst/>
          </a:prstGeom>
          <a:noFill/>
        </p:spPr>
        <p:txBody>
          <a:bodyPr wrap="square" lIns="0" tIns="0" rIns="0" bIns="0" rtlCol="0">
            <a:spAutoFit/>
          </a:bodyPr>
          <a:lstStyle/>
          <a:p>
            <a:pPr algn="just">
              <a:lnSpc>
                <a:spcPct val="120000"/>
              </a:lnSpc>
            </a:pPr>
            <a:r>
              <a:rPr lang="zh-CN" altLang="en-US" sz="1600" dirty="0">
                <a:solidFill>
                  <a:schemeClr val="bg1"/>
                </a:solidFill>
              </a:rPr>
              <a:t>●非常高效，与</a:t>
            </a:r>
            <a:r>
              <a:rPr lang="en-US" altLang="zh-CN" sz="1600" dirty="0">
                <a:solidFill>
                  <a:schemeClr val="bg1"/>
                </a:solidFill>
              </a:rPr>
              <a:t>C</a:t>
            </a:r>
            <a:r>
              <a:rPr lang="zh-CN" altLang="en-US" sz="1600" dirty="0">
                <a:solidFill>
                  <a:schemeClr val="bg1"/>
                </a:solidFill>
              </a:rPr>
              <a:t>的性能不相上下</a:t>
            </a:r>
          </a:p>
          <a:p>
            <a:pPr algn="just">
              <a:lnSpc>
                <a:spcPct val="120000"/>
              </a:lnSpc>
            </a:pPr>
            <a:r>
              <a:rPr lang="zh-CN" altLang="en-US" sz="1600" dirty="0">
                <a:solidFill>
                  <a:schemeClr val="bg1"/>
                </a:solidFill>
              </a:rPr>
              <a:t>●安全性高</a:t>
            </a:r>
            <a:r>
              <a:rPr lang="en-US" altLang="zh-CN" sz="1600" dirty="0">
                <a:solidFill>
                  <a:schemeClr val="bg1"/>
                </a:solidFill>
              </a:rPr>
              <a:t>:</a:t>
            </a:r>
            <a:r>
              <a:rPr lang="zh-CN" altLang="en-US" sz="1600" dirty="0">
                <a:solidFill>
                  <a:schemeClr val="bg1"/>
                </a:solidFill>
              </a:rPr>
              <a:t>内存管理安全，避免了空指针解引用、缓冲区溢出和数据竞争等常见内存错误</a:t>
            </a:r>
            <a:endParaRPr lang="en-US" altLang="zh-CN" sz="1600" dirty="0">
              <a:solidFill>
                <a:schemeClr val="bg1"/>
              </a:solidFill>
            </a:endParaRPr>
          </a:p>
          <a:p>
            <a:pPr algn="just">
              <a:lnSpc>
                <a:spcPct val="120000"/>
              </a:lnSpc>
            </a:pPr>
            <a:r>
              <a:rPr lang="zh-CN" altLang="en-US" sz="1600" dirty="0">
                <a:solidFill>
                  <a:schemeClr val="bg1"/>
                </a:solidFill>
              </a:rPr>
              <a:t>●有更好的抽象能力，易于模块化编程</a:t>
            </a:r>
          </a:p>
        </p:txBody>
      </p:sp>
      <p:cxnSp>
        <p:nvCxnSpPr>
          <p:cNvPr id="19" name="直接连接符 18">
            <a:extLst>
              <a:ext uri="{FF2B5EF4-FFF2-40B4-BE49-F238E27FC236}">
                <a16:creationId xmlns:a16="http://schemas.microsoft.com/office/drawing/2014/main" id="{EB72DD33-9F65-E561-C579-BECE7E35195F}"/>
              </a:ext>
            </a:extLst>
          </p:cNvPr>
          <p:cNvCxnSpPr>
            <a:cxnSpLocks/>
          </p:cNvCxnSpPr>
          <p:nvPr/>
        </p:nvCxnSpPr>
        <p:spPr>
          <a:xfrm>
            <a:off x="3101240" y="4725525"/>
            <a:ext cx="61715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E5160B04-84C9-579B-54C0-31B33A2416F8}"/>
              </a:ext>
            </a:extLst>
          </p:cNvPr>
          <p:cNvPicPr>
            <a:picLocks noChangeAspect="1"/>
          </p:cNvPicPr>
          <p:nvPr/>
        </p:nvPicPr>
        <p:blipFill>
          <a:blip r:embed="rId2"/>
          <a:stretch>
            <a:fillRect/>
          </a:stretch>
        </p:blipFill>
        <p:spPr>
          <a:xfrm>
            <a:off x="3355861" y="4189992"/>
            <a:ext cx="4711498" cy="2335185"/>
          </a:xfrm>
          <a:prstGeom prst="rect">
            <a:avLst/>
          </a:prstGeom>
        </p:spPr>
      </p:pic>
      <p:sp>
        <p:nvSpPr>
          <p:cNvPr id="23" name="文本框 22">
            <a:extLst>
              <a:ext uri="{FF2B5EF4-FFF2-40B4-BE49-F238E27FC236}">
                <a16:creationId xmlns:a16="http://schemas.microsoft.com/office/drawing/2014/main" id="{2F424E3D-E3B7-192B-3832-BC87CFA81EB1}"/>
              </a:ext>
            </a:extLst>
          </p:cNvPr>
          <p:cNvSpPr txBox="1"/>
          <p:nvPr/>
        </p:nvSpPr>
        <p:spPr>
          <a:xfrm>
            <a:off x="7544197" y="1558894"/>
            <a:ext cx="2513510" cy="430887"/>
          </a:xfrm>
          <a:prstGeom prst="rect">
            <a:avLst/>
          </a:prstGeom>
          <a:noFill/>
        </p:spPr>
        <p:txBody>
          <a:bodyPr wrap="none" lIns="0" tIns="0" rIns="0" bIns="0" rtlCol="0">
            <a:spAutoFit/>
          </a:bodyPr>
          <a:lstStyle/>
          <a:p>
            <a:pPr algn="ctr"/>
            <a:r>
              <a:rPr lang="zh-CN" altLang="en-US" sz="2800" dirty="0">
                <a:latin typeface="+mj-ea"/>
                <a:ea typeface="+mj-ea"/>
              </a:rPr>
              <a:t>有关成果与需求</a:t>
            </a:r>
          </a:p>
        </p:txBody>
      </p:sp>
      <p:sp>
        <p:nvSpPr>
          <p:cNvPr id="24" name="文本框 23">
            <a:extLst>
              <a:ext uri="{FF2B5EF4-FFF2-40B4-BE49-F238E27FC236}">
                <a16:creationId xmlns:a16="http://schemas.microsoft.com/office/drawing/2014/main" id="{CBDF14FA-61ED-189C-0085-0ACF156FDCA1}"/>
              </a:ext>
            </a:extLst>
          </p:cNvPr>
          <p:cNvSpPr txBox="1"/>
          <p:nvPr/>
        </p:nvSpPr>
        <p:spPr>
          <a:xfrm>
            <a:off x="7152981" y="1774297"/>
            <a:ext cx="3253917" cy="2043252"/>
          </a:xfrm>
          <a:prstGeom prst="rect">
            <a:avLst/>
          </a:prstGeom>
          <a:noFill/>
        </p:spPr>
        <p:txBody>
          <a:bodyPr wrap="square" lIns="0" tIns="0" rIns="0" bIns="0" rtlCol="0">
            <a:spAutoFit/>
          </a:bodyPr>
          <a:lstStyle/>
          <a:p>
            <a:pPr algn="just">
              <a:lnSpc>
                <a:spcPct val="120000"/>
              </a:lnSpc>
            </a:pPr>
            <a:br>
              <a:rPr lang="en-US" altLang="zh-CN" sz="1600" dirty="0">
                <a:solidFill>
                  <a:schemeClr val="tx1">
                    <a:lumMod val="85000"/>
                    <a:lumOff val="15000"/>
                  </a:schemeClr>
                </a:solidFill>
              </a:rPr>
            </a:br>
            <a:r>
              <a:rPr lang="zh-CN" altLang="en-US" sz="1600" b="0" i="0" dirty="0">
                <a:solidFill>
                  <a:srgbClr val="333333"/>
                </a:solidFill>
                <a:effectLst/>
                <a:latin typeface="Microsoft Yahei" panose="020B0503020204020204" pitchFamily="34" charset="-122"/>
                <a:ea typeface="Microsoft Yahei" panose="020B0503020204020204" pitchFamily="34" charset="-122"/>
              </a:rPr>
              <a:t>●</a:t>
            </a:r>
            <a:r>
              <a:rPr lang="en-US" altLang="zh-CN" sz="1600" b="0" i="0" dirty="0" err="1">
                <a:solidFill>
                  <a:srgbClr val="333333"/>
                </a:solidFill>
                <a:effectLst/>
                <a:latin typeface="Microsoft Yahei" panose="020B0503020204020204" pitchFamily="34" charset="-122"/>
                <a:ea typeface="Microsoft Yahei" panose="020B0503020204020204" pitchFamily="34" charset="-122"/>
              </a:rPr>
              <a:t>ArceOS</a:t>
            </a:r>
            <a:r>
              <a:rPr lang="zh-CN" altLang="en-US" sz="1600" b="0" i="0" dirty="0">
                <a:solidFill>
                  <a:srgbClr val="333333"/>
                </a:solidFill>
                <a:effectLst/>
                <a:latin typeface="Microsoft Yahei" panose="020B0503020204020204" pitchFamily="34" charset="-122"/>
                <a:ea typeface="Microsoft Yahei" panose="020B0503020204020204" pitchFamily="34" charset="-122"/>
              </a:rPr>
              <a:t>：应用场景广泛的模块化操作系统</a:t>
            </a:r>
            <a:endParaRPr lang="en-US" altLang="zh-CN" sz="1600" b="0" i="0" dirty="0">
              <a:solidFill>
                <a:srgbClr val="333333"/>
              </a:solidFill>
              <a:effectLst/>
              <a:latin typeface="Microsoft Yahei" panose="020B0503020204020204" pitchFamily="34" charset="-122"/>
              <a:ea typeface="Microsoft Yahei" panose="020B0503020204020204" pitchFamily="34" charset="-122"/>
            </a:endParaRPr>
          </a:p>
          <a:p>
            <a:pPr algn="just">
              <a:lnSpc>
                <a:spcPct val="120000"/>
              </a:lnSpc>
            </a:pPr>
            <a:r>
              <a:rPr lang="zh-CN" altLang="en-US" sz="1600" b="0" i="0" dirty="0">
                <a:solidFill>
                  <a:srgbClr val="333333"/>
                </a:solidFill>
                <a:effectLst/>
                <a:latin typeface="Microsoft Yahei" panose="020B0503020204020204" pitchFamily="34" charset="-122"/>
                <a:ea typeface="Microsoft Yahei" panose="020B0503020204020204" pitchFamily="34" charset="-122"/>
              </a:rPr>
              <a:t>●</a:t>
            </a:r>
            <a:r>
              <a:rPr lang="en-US" altLang="zh-CN" sz="1600" b="0" i="0" dirty="0">
                <a:solidFill>
                  <a:srgbClr val="333333"/>
                </a:solidFill>
                <a:effectLst/>
                <a:latin typeface="Microsoft Yahei" panose="020B0503020204020204" pitchFamily="34" charset="-122"/>
                <a:ea typeface="Microsoft Yahei" panose="020B0503020204020204" pitchFamily="34" charset="-122"/>
              </a:rPr>
              <a:t>Embassy</a:t>
            </a:r>
            <a:r>
              <a:rPr lang="zh-CN" altLang="en-US" sz="1600" b="0" i="0" dirty="0">
                <a:solidFill>
                  <a:srgbClr val="333333"/>
                </a:solidFill>
                <a:effectLst/>
                <a:latin typeface="Microsoft Yahei" panose="020B0503020204020204" pitchFamily="34" charset="-122"/>
                <a:ea typeface="Microsoft Yahei" panose="020B0503020204020204" pitchFamily="34" charset="-122"/>
              </a:rPr>
              <a:t>：嵌入式应用框架，支持编写更加高效、安全的嵌入式应用</a:t>
            </a:r>
            <a:endParaRPr lang="en-US" altLang="zh-CN" sz="1600" b="0" i="0" dirty="0">
              <a:solidFill>
                <a:srgbClr val="333333"/>
              </a:solidFill>
              <a:effectLst/>
              <a:latin typeface="Microsoft Yahei" panose="020B0503020204020204" pitchFamily="34" charset="-122"/>
              <a:ea typeface="Microsoft Yahei" panose="020B0503020204020204" pitchFamily="34" charset="-122"/>
            </a:endParaRPr>
          </a:p>
          <a:p>
            <a:pPr algn="just">
              <a:lnSpc>
                <a:spcPct val="120000"/>
              </a:lnSpc>
            </a:pPr>
            <a:r>
              <a:rPr lang="zh-CN" altLang="en-US" sz="1600" b="0" i="0" dirty="0">
                <a:solidFill>
                  <a:srgbClr val="333333"/>
                </a:solidFill>
                <a:effectLst/>
                <a:latin typeface="Microsoft Yahei" panose="020B0503020204020204" pitchFamily="34" charset="-122"/>
                <a:ea typeface="Microsoft Yahei" panose="020B0503020204020204" pitchFamily="34" charset="-122"/>
              </a:rPr>
              <a:t>●但均缺乏适配于嵌入式设备的文件系统</a:t>
            </a:r>
          </a:p>
        </p:txBody>
      </p:sp>
    </p:spTree>
    <p:extLst>
      <p:ext uri="{BB962C8B-B14F-4D97-AF65-F5344CB8AC3E}">
        <p14:creationId xmlns:p14="http://schemas.microsoft.com/office/powerpoint/2010/main" val="2643735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Box 8">
            <a:extLst>
              <a:ext uri="{FF2B5EF4-FFF2-40B4-BE49-F238E27FC236}">
                <a16:creationId xmlns:a16="http://schemas.microsoft.com/office/drawing/2014/main" id="{C556EE00-1216-4912-A189-938F442FCE5E}"/>
              </a:ext>
            </a:extLst>
          </p:cNvPr>
          <p:cNvSpPr txBox="1">
            <a:spLocks noChangeArrowheads="1"/>
          </p:cNvSpPr>
          <p:nvPr/>
        </p:nvSpPr>
        <p:spPr bwMode="auto">
          <a:xfrm>
            <a:off x="5298501" y="1950203"/>
            <a:ext cx="1594998"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R="0" lvl="0" indent="0" algn="ctr" fontAlgn="auto">
              <a:lnSpc>
                <a:spcPct val="100000"/>
              </a:lnSpc>
              <a:spcBef>
                <a:spcPct val="50000"/>
              </a:spcBef>
              <a:spcAft>
                <a:spcPts val="0"/>
              </a:spcAft>
              <a:buClrTx/>
              <a:buSzTx/>
              <a:buFontTx/>
              <a:buNone/>
              <a:tabLst/>
              <a:defRPr sz="8100" spc="130">
                <a:gradFill>
                  <a:gsLst>
                    <a:gs pos="70000">
                      <a:srgbClr val="1672BA">
                        <a:alpha val="5000"/>
                      </a:srgbClr>
                    </a:gs>
                    <a:gs pos="0">
                      <a:srgbClr val="1672BA">
                        <a:alpha val="40000"/>
                      </a:srgbClr>
                    </a:gs>
                  </a:gsLst>
                  <a:lin ang="5400000" scaled="0"/>
                </a:gradFill>
                <a:latin typeface="腾祥魅黑简" panose="01010104010101010101" pitchFamily="2" charset="-122"/>
                <a:ea typeface="腾祥魅黑简" panose="01010104010101010101" pitchFamily="2" charset="-122"/>
              </a:defRPr>
            </a:lvl1pPr>
          </a:lstStyle>
          <a:p>
            <a:pPr marL="0" marR="0" lvl="0" indent="0" defTabSz="914400" rtl="0" eaLnBrk="1" fontAlgn="auto" latinLnBrk="0" hangingPunct="1">
              <a:lnSpc>
                <a:spcPct val="100000"/>
              </a:lnSpc>
              <a:spcBef>
                <a:spcPct val="50000"/>
              </a:spcBef>
              <a:spcAft>
                <a:spcPts val="0"/>
              </a:spcAft>
              <a:buClrTx/>
              <a:buSzTx/>
              <a:buFontTx/>
              <a:buNone/>
              <a:tabLst/>
              <a:defRPr/>
            </a:pPr>
            <a:r>
              <a:rPr kumimoji="0" lang="en-US" altLang="zh-CN" sz="8000" i="0" u="none" strike="noStrike" kern="1200" cap="none" spc="130" normalizeH="0" baseline="0" noProof="0" dirty="0">
                <a:ln w="19050">
                  <a:noFill/>
                </a:ln>
                <a:solidFill>
                  <a:schemeClr val="bg1"/>
                </a:solidFill>
                <a:effectLst/>
                <a:uLnTx/>
                <a:uFillTx/>
                <a:latin typeface="+mj-lt"/>
                <a:ea typeface="腾祥魅黑简" panose="01010104010101010101" pitchFamily="2" charset="-122"/>
                <a:cs typeface="+mn-cs"/>
              </a:rPr>
              <a:t>02</a:t>
            </a:r>
            <a:endParaRPr kumimoji="0" lang="zh-CN" altLang="en-US" sz="8000" i="0" u="none" strike="noStrike" kern="1200" cap="none" spc="130" normalizeH="0" baseline="0" noProof="0" dirty="0">
              <a:ln w="19050">
                <a:noFill/>
              </a:ln>
              <a:solidFill>
                <a:schemeClr val="bg1"/>
              </a:solidFill>
              <a:effectLst/>
              <a:uLnTx/>
              <a:uFillTx/>
              <a:latin typeface="+mj-lt"/>
              <a:ea typeface="腾祥魅黑简" panose="01010104010101010101" pitchFamily="2" charset="-122"/>
              <a:cs typeface="+mn-cs"/>
            </a:endParaRPr>
          </a:p>
        </p:txBody>
      </p:sp>
      <p:sp>
        <p:nvSpPr>
          <p:cNvPr id="23" name="文本框 22">
            <a:extLst>
              <a:ext uri="{FF2B5EF4-FFF2-40B4-BE49-F238E27FC236}">
                <a16:creationId xmlns:a16="http://schemas.microsoft.com/office/drawing/2014/main" id="{0AA2ACB4-B973-47A6-B588-640E3CFEFA13}"/>
              </a:ext>
            </a:extLst>
          </p:cNvPr>
          <p:cNvSpPr txBox="1"/>
          <p:nvPr/>
        </p:nvSpPr>
        <p:spPr>
          <a:xfrm>
            <a:off x="4033187" y="3096928"/>
            <a:ext cx="4125626" cy="769441"/>
          </a:xfrm>
          <a:prstGeom prst="rect">
            <a:avLst/>
          </a:prstGeom>
          <a:noFill/>
        </p:spPr>
        <p:txBody>
          <a:bodyPr wrap="square" rtlCol="0">
            <a:spAutoFit/>
          </a:bodyPr>
          <a:lstStyle/>
          <a:p>
            <a:pPr algn="ctr">
              <a:defRPr/>
            </a:pPr>
            <a:r>
              <a:rPr lang="zh-CN" altLang="en-US" sz="4400" dirty="0">
                <a:solidFill>
                  <a:schemeClr val="bg1"/>
                </a:solidFill>
                <a:latin typeface="+mj-ea"/>
                <a:ea typeface="+mj-ea"/>
              </a:rPr>
              <a:t>研究目标</a:t>
            </a:r>
          </a:p>
        </p:txBody>
      </p:sp>
      <p:grpSp>
        <p:nvGrpSpPr>
          <p:cNvPr id="8" name="组合 7">
            <a:extLst>
              <a:ext uri="{FF2B5EF4-FFF2-40B4-BE49-F238E27FC236}">
                <a16:creationId xmlns:a16="http://schemas.microsoft.com/office/drawing/2014/main" id="{094CEA65-2D84-4723-9C9F-185D5F52F3AA}"/>
              </a:ext>
            </a:extLst>
          </p:cNvPr>
          <p:cNvGrpSpPr/>
          <p:nvPr/>
        </p:nvGrpSpPr>
        <p:grpSpPr>
          <a:xfrm>
            <a:off x="4559" y="6093313"/>
            <a:ext cx="12230138" cy="1207375"/>
            <a:chOff x="4559" y="6093313"/>
            <a:chExt cx="12230138" cy="1207375"/>
          </a:xfrm>
        </p:grpSpPr>
        <p:sp>
          <p:nvSpPr>
            <p:cNvPr id="9" name="任意多边形: 形状 8">
              <a:extLst>
                <a:ext uri="{FF2B5EF4-FFF2-40B4-BE49-F238E27FC236}">
                  <a16:creationId xmlns:a16="http://schemas.microsoft.com/office/drawing/2014/main" id="{9541C896-F96F-4F52-A162-875F747D82DF}"/>
                </a:ext>
              </a:extLst>
            </p:cNvPr>
            <p:cNvSpPr/>
            <p:nvPr userDrawn="1"/>
          </p:nvSpPr>
          <p:spPr>
            <a:xfrm rot="21348975">
              <a:off x="4559" y="6093313"/>
              <a:ext cx="12230138" cy="1207270"/>
            </a:xfrm>
            <a:custGeom>
              <a:avLst/>
              <a:gdLst>
                <a:gd name="connsiteX0" fmla="*/ 12230138 w 12230138"/>
                <a:gd name="connsiteY0" fmla="*/ 241748 h 1207270"/>
                <a:gd name="connsiteX1" fmla="*/ 12159510 w 12230138"/>
                <a:gd name="connsiteY1" fmla="*/ 1207270 h 1207270"/>
                <a:gd name="connsiteX2" fmla="*/ 0 w 12230138"/>
                <a:gd name="connsiteY2" fmla="*/ 317799 h 1207270"/>
                <a:gd name="connsiteX3" fmla="*/ 23247 w 12230138"/>
                <a:gd name="connsiteY3" fmla="*/ 0 h 1207270"/>
                <a:gd name="connsiteX4" fmla="*/ 485853 w 12230138"/>
                <a:gd name="connsiteY4" fmla="*/ 71819 h 1207270"/>
                <a:gd name="connsiteX5" fmla="*/ 7056737 w 12230138"/>
                <a:gd name="connsiteY5" fmla="*/ 494586 h 1207270"/>
                <a:gd name="connsiteX6" fmla="*/ 11977814 w 12230138"/>
                <a:gd name="connsiteY6" fmla="*/ 268620 h 120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38" h="1207270">
                  <a:moveTo>
                    <a:pt x="12230138" y="241748"/>
                  </a:moveTo>
                  <a:lnTo>
                    <a:pt x="12159510" y="1207270"/>
                  </a:lnTo>
                  <a:lnTo>
                    <a:pt x="0" y="317799"/>
                  </a:lnTo>
                  <a:lnTo>
                    <a:pt x="23247" y="0"/>
                  </a:lnTo>
                  <a:lnTo>
                    <a:pt x="485853" y="71819"/>
                  </a:lnTo>
                  <a:cubicBezTo>
                    <a:pt x="2340259" y="338041"/>
                    <a:pt x="4607941" y="494585"/>
                    <a:pt x="7056737" y="494586"/>
                  </a:cubicBezTo>
                  <a:cubicBezTo>
                    <a:pt x="8819871" y="494586"/>
                    <a:pt x="10489115" y="413433"/>
                    <a:pt x="11977814" y="26862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sp>
          <p:nvSpPr>
            <p:cNvPr id="10" name="任意多边形: 形状 9">
              <a:extLst>
                <a:ext uri="{FF2B5EF4-FFF2-40B4-BE49-F238E27FC236}">
                  <a16:creationId xmlns:a16="http://schemas.microsoft.com/office/drawing/2014/main" id="{3235E21E-8B2A-4CF9-9CC3-1DEA3D9080FE}"/>
                </a:ext>
              </a:extLst>
            </p:cNvPr>
            <p:cNvSpPr/>
            <p:nvPr/>
          </p:nvSpPr>
          <p:spPr>
            <a:xfrm rot="21348975">
              <a:off x="6888" y="6157094"/>
              <a:ext cx="12224929" cy="1143594"/>
            </a:xfrm>
            <a:custGeom>
              <a:avLst/>
              <a:gdLst>
                <a:gd name="connsiteX0" fmla="*/ 12224929 w 12224929"/>
                <a:gd name="connsiteY0" fmla="*/ 249289 h 1143594"/>
                <a:gd name="connsiteX1" fmla="*/ 12159511 w 12224929"/>
                <a:gd name="connsiteY1" fmla="*/ 1143594 h 1143594"/>
                <a:gd name="connsiteX2" fmla="*/ 0 w 12224929"/>
                <a:gd name="connsiteY2" fmla="*/ 254122 h 1143594"/>
                <a:gd name="connsiteX3" fmla="*/ 18589 w 12224929"/>
                <a:gd name="connsiteY3" fmla="*/ 0 h 1143594"/>
                <a:gd name="connsiteX4" fmla="*/ 568648 w 12224929"/>
                <a:gd name="connsiteY4" fmla="*/ 80902 h 1143594"/>
                <a:gd name="connsiteX5" fmla="*/ 7132322 w 12224929"/>
                <a:gd name="connsiteY5" fmla="*/ 480979 h 1143594"/>
                <a:gd name="connsiteX6" fmla="*/ 12047999 w 12224929"/>
                <a:gd name="connsiteY6" fmla="*/ 267141 h 114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4929" h="1143594">
                  <a:moveTo>
                    <a:pt x="12224929" y="249289"/>
                  </a:moveTo>
                  <a:lnTo>
                    <a:pt x="12159511" y="1143594"/>
                  </a:lnTo>
                  <a:lnTo>
                    <a:pt x="0" y="254122"/>
                  </a:lnTo>
                  <a:lnTo>
                    <a:pt x="18589" y="0"/>
                  </a:lnTo>
                  <a:lnTo>
                    <a:pt x="568648" y="80902"/>
                  </a:lnTo>
                  <a:cubicBezTo>
                    <a:pt x="2421019" y="332836"/>
                    <a:pt x="4686213" y="480979"/>
                    <a:pt x="7132322" y="480979"/>
                  </a:cubicBezTo>
                  <a:cubicBezTo>
                    <a:pt x="8893521" y="480979"/>
                    <a:pt x="10560933" y="404182"/>
                    <a:pt x="12047999" y="26714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grpSp>
      <p:sp>
        <p:nvSpPr>
          <p:cNvPr id="14" name="文本框 13">
            <a:extLst>
              <a:ext uri="{FF2B5EF4-FFF2-40B4-BE49-F238E27FC236}">
                <a16:creationId xmlns:a16="http://schemas.microsoft.com/office/drawing/2014/main" id="{C637E2E9-6DE8-44E2-A894-9230A165A9AF}"/>
              </a:ext>
            </a:extLst>
          </p:cNvPr>
          <p:cNvSpPr txBox="1"/>
          <p:nvPr/>
        </p:nvSpPr>
        <p:spPr>
          <a:xfrm>
            <a:off x="11464965" y="6308725"/>
            <a:ext cx="288541" cy="307777"/>
          </a:xfrm>
          <a:prstGeom prst="rect">
            <a:avLst/>
          </a:prstGeom>
          <a:noFill/>
        </p:spPr>
        <p:txBody>
          <a:bodyPr wrap="none" lIns="0" tIns="0" rIns="0" bIns="0" rtlCol="0">
            <a:spAutoFit/>
          </a:bodyPr>
          <a:lstStyle/>
          <a:p>
            <a:pPr algn="l"/>
            <a:r>
              <a:rPr lang="en-US" altLang="zh-CN" sz="2000" dirty="0">
                <a:solidFill>
                  <a:schemeClr val="bg1">
                    <a:alpha val="53000"/>
                  </a:schemeClr>
                </a:solidFill>
                <a:latin typeface="+mj-lt"/>
                <a:ea typeface="演示秋鸿楷" panose="00000500000000000000" pitchFamily="2" charset="-122"/>
              </a:rPr>
              <a:t>06</a:t>
            </a:r>
            <a:endParaRPr lang="zh-CN" altLang="en-US" sz="2000" dirty="0">
              <a:solidFill>
                <a:schemeClr val="bg1">
                  <a:alpha val="53000"/>
                </a:schemeClr>
              </a:solidFill>
              <a:latin typeface="+mj-lt"/>
              <a:ea typeface="演示秋鸿楷" panose="00000500000000000000" pitchFamily="2" charset="-122"/>
            </a:endParaRPr>
          </a:p>
        </p:txBody>
      </p:sp>
    </p:spTree>
    <p:extLst>
      <p:ext uri="{BB962C8B-B14F-4D97-AF65-F5344CB8AC3E}">
        <p14:creationId xmlns:p14="http://schemas.microsoft.com/office/powerpoint/2010/main" val="2705702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01DE075E-7132-4CE2-A6F8-42A81824F4D0}"/>
              </a:ext>
            </a:extLst>
          </p:cNvPr>
          <p:cNvGrpSpPr/>
          <p:nvPr/>
        </p:nvGrpSpPr>
        <p:grpSpPr>
          <a:xfrm>
            <a:off x="4559" y="6093313"/>
            <a:ext cx="12230138" cy="1207375"/>
            <a:chOff x="4559" y="6093313"/>
            <a:chExt cx="12230138" cy="1207375"/>
          </a:xfrm>
        </p:grpSpPr>
        <p:sp>
          <p:nvSpPr>
            <p:cNvPr id="6" name="任意多边形: 形状 5">
              <a:extLst>
                <a:ext uri="{FF2B5EF4-FFF2-40B4-BE49-F238E27FC236}">
                  <a16:creationId xmlns:a16="http://schemas.microsoft.com/office/drawing/2014/main" id="{A9AF2C0B-56F6-453D-B04D-D84B7AD49592}"/>
                </a:ext>
              </a:extLst>
            </p:cNvPr>
            <p:cNvSpPr/>
            <p:nvPr userDrawn="1"/>
          </p:nvSpPr>
          <p:spPr>
            <a:xfrm rot="21348975">
              <a:off x="4559" y="6093313"/>
              <a:ext cx="12230138" cy="1207270"/>
            </a:xfrm>
            <a:custGeom>
              <a:avLst/>
              <a:gdLst>
                <a:gd name="connsiteX0" fmla="*/ 12230138 w 12230138"/>
                <a:gd name="connsiteY0" fmla="*/ 241748 h 1207270"/>
                <a:gd name="connsiteX1" fmla="*/ 12159510 w 12230138"/>
                <a:gd name="connsiteY1" fmla="*/ 1207270 h 1207270"/>
                <a:gd name="connsiteX2" fmla="*/ 0 w 12230138"/>
                <a:gd name="connsiteY2" fmla="*/ 317799 h 1207270"/>
                <a:gd name="connsiteX3" fmla="*/ 23247 w 12230138"/>
                <a:gd name="connsiteY3" fmla="*/ 0 h 1207270"/>
                <a:gd name="connsiteX4" fmla="*/ 485853 w 12230138"/>
                <a:gd name="connsiteY4" fmla="*/ 71819 h 1207270"/>
                <a:gd name="connsiteX5" fmla="*/ 7056737 w 12230138"/>
                <a:gd name="connsiteY5" fmla="*/ 494586 h 1207270"/>
                <a:gd name="connsiteX6" fmla="*/ 11977814 w 12230138"/>
                <a:gd name="connsiteY6" fmla="*/ 268620 h 120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38" h="1207270">
                  <a:moveTo>
                    <a:pt x="12230138" y="241748"/>
                  </a:moveTo>
                  <a:lnTo>
                    <a:pt x="12159510" y="1207270"/>
                  </a:lnTo>
                  <a:lnTo>
                    <a:pt x="0" y="317799"/>
                  </a:lnTo>
                  <a:lnTo>
                    <a:pt x="23247" y="0"/>
                  </a:lnTo>
                  <a:lnTo>
                    <a:pt x="485853" y="71819"/>
                  </a:lnTo>
                  <a:cubicBezTo>
                    <a:pt x="2340259" y="338041"/>
                    <a:pt x="4607941" y="494585"/>
                    <a:pt x="7056737" y="494586"/>
                  </a:cubicBezTo>
                  <a:cubicBezTo>
                    <a:pt x="8819871" y="494586"/>
                    <a:pt x="10489115" y="413433"/>
                    <a:pt x="11977814" y="26862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sp>
          <p:nvSpPr>
            <p:cNvPr id="7" name="任意多边形: 形状 6">
              <a:extLst>
                <a:ext uri="{FF2B5EF4-FFF2-40B4-BE49-F238E27FC236}">
                  <a16:creationId xmlns:a16="http://schemas.microsoft.com/office/drawing/2014/main" id="{72D7B2A7-6EFD-4BB8-A1A6-BBC19EE2F2F7}"/>
                </a:ext>
              </a:extLst>
            </p:cNvPr>
            <p:cNvSpPr/>
            <p:nvPr/>
          </p:nvSpPr>
          <p:spPr>
            <a:xfrm rot="21348975">
              <a:off x="6888" y="6157094"/>
              <a:ext cx="12224929" cy="1143594"/>
            </a:xfrm>
            <a:custGeom>
              <a:avLst/>
              <a:gdLst>
                <a:gd name="connsiteX0" fmla="*/ 12224929 w 12224929"/>
                <a:gd name="connsiteY0" fmla="*/ 249289 h 1143594"/>
                <a:gd name="connsiteX1" fmla="*/ 12159511 w 12224929"/>
                <a:gd name="connsiteY1" fmla="*/ 1143594 h 1143594"/>
                <a:gd name="connsiteX2" fmla="*/ 0 w 12224929"/>
                <a:gd name="connsiteY2" fmla="*/ 254122 h 1143594"/>
                <a:gd name="connsiteX3" fmla="*/ 18589 w 12224929"/>
                <a:gd name="connsiteY3" fmla="*/ 0 h 1143594"/>
                <a:gd name="connsiteX4" fmla="*/ 568648 w 12224929"/>
                <a:gd name="connsiteY4" fmla="*/ 80902 h 1143594"/>
                <a:gd name="connsiteX5" fmla="*/ 7132322 w 12224929"/>
                <a:gd name="connsiteY5" fmla="*/ 480979 h 1143594"/>
                <a:gd name="connsiteX6" fmla="*/ 12047999 w 12224929"/>
                <a:gd name="connsiteY6" fmla="*/ 267141 h 114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4929" h="1143594">
                  <a:moveTo>
                    <a:pt x="12224929" y="249289"/>
                  </a:moveTo>
                  <a:lnTo>
                    <a:pt x="12159511" y="1143594"/>
                  </a:lnTo>
                  <a:lnTo>
                    <a:pt x="0" y="254122"/>
                  </a:lnTo>
                  <a:lnTo>
                    <a:pt x="18589" y="0"/>
                  </a:lnTo>
                  <a:lnTo>
                    <a:pt x="568648" y="80902"/>
                  </a:lnTo>
                  <a:cubicBezTo>
                    <a:pt x="2421019" y="332836"/>
                    <a:pt x="4686213" y="480979"/>
                    <a:pt x="7132322" y="480979"/>
                  </a:cubicBezTo>
                  <a:cubicBezTo>
                    <a:pt x="8893521" y="480979"/>
                    <a:pt x="10560933" y="404182"/>
                    <a:pt x="12047999" y="26714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grpSp>
      <p:sp>
        <p:nvSpPr>
          <p:cNvPr id="8" name="文本框 7">
            <a:extLst>
              <a:ext uri="{FF2B5EF4-FFF2-40B4-BE49-F238E27FC236}">
                <a16:creationId xmlns:a16="http://schemas.microsoft.com/office/drawing/2014/main" id="{42EDA9F9-970C-4DB3-AA7F-07117CA724DA}"/>
              </a:ext>
            </a:extLst>
          </p:cNvPr>
          <p:cNvSpPr txBox="1"/>
          <p:nvPr/>
        </p:nvSpPr>
        <p:spPr>
          <a:xfrm>
            <a:off x="11464965" y="6308725"/>
            <a:ext cx="288541" cy="307777"/>
          </a:xfrm>
          <a:prstGeom prst="rect">
            <a:avLst/>
          </a:prstGeom>
          <a:noFill/>
        </p:spPr>
        <p:txBody>
          <a:bodyPr wrap="none" lIns="0" tIns="0" rIns="0" bIns="0" rtlCol="0">
            <a:spAutoFit/>
          </a:bodyPr>
          <a:lstStyle/>
          <a:p>
            <a:pPr algn="l"/>
            <a:r>
              <a:rPr lang="en-US" altLang="zh-CN" sz="2000" dirty="0">
                <a:solidFill>
                  <a:schemeClr val="bg1">
                    <a:alpha val="53000"/>
                  </a:schemeClr>
                </a:solidFill>
                <a:latin typeface="+mj-lt"/>
                <a:ea typeface="演示秋鸿楷" panose="00000500000000000000" pitchFamily="2" charset="-122"/>
              </a:rPr>
              <a:t>07</a:t>
            </a:r>
            <a:endParaRPr lang="zh-CN" altLang="en-US" sz="2000" dirty="0">
              <a:solidFill>
                <a:schemeClr val="bg1">
                  <a:alpha val="53000"/>
                </a:schemeClr>
              </a:solidFill>
              <a:latin typeface="+mj-lt"/>
              <a:ea typeface="演示秋鸿楷" panose="00000500000000000000" pitchFamily="2" charset="-122"/>
            </a:endParaRPr>
          </a:p>
        </p:txBody>
      </p:sp>
      <p:grpSp>
        <p:nvGrpSpPr>
          <p:cNvPr id="10" name="组合 9">
            <a:extLst>
              <a:ext uri="{FF2B5EF4-FFF2-40B4-BE49-F238E27FC236}">
                <a16:creationId xmlns:a16="http://schemas.microsoft.com/office/drawing/2014/main" id="{B59EFEAD-241C-4F04-A1E8-BC6D07BF95A6}"/>
              </a:ext>
            </a:extLst>
          </p:cNvPr>
          <p:cNvGrpSpPr/>
          <p:nvPr/>
        </p:nvGrpSpPr>
        <p:grpSpPr>
          <a:xfrm>
            <a:off x="587375" y="672887"/>
            <a:ext cx="1521778" cy="492443"/>
            <a:chOff x="1158240" y="672887"/>
            <a:chExt cx="1521778" cy="492443"/>
          </a:xfrm>
        </p:grpSpPr>
        <p:sp>
          <p:nvSpPr>
            <p:cNvPr id="11" name="文本框 10">
              <a:extLst>
                <a:ext uri="{FF2B5EF4-FFF2-40B4-BE49-F238E27FC236}">
                  <a16:creationId xmlns:a16="http://schemas.microsoft.com/office/drawing/2014/main" id="{EB6EB8C6-C72B-4AB1-AE74-71C62739CBF6}"/>
                </a:ext>
              </a:extLst>
            </p:cNvPr>
            <p:cNvSpPr txBox="1"/>
            <p:nvPr/>
          </p:nvSpPr>
          <p:spPr>
            <a:xfrm>
              <a:off x="1158240" y="672887"/>
              <a:ext cx="589905" cy="492443"/>
            </a:xfrm>
            <a:prstGeom prst="rect">
              <a:avLst/>
            </a:prstGeom>
            <a:noFill/>
          </p:spPr>
          <p:txBody>
            <a:bodyPr wrap="none" lIns="0" tIns="0" rIns="0" bIns="0" rtlCol="0">
              <a:spAutoFit/>
            </a:bodyPr>
            <a:lstStyle/>
            <a:p>
              <a:pPr algn="l"/>
              <a:r>
                <a:rPr lang="en-US" altLang="zh-CN" sz="3200" b="1" dirty="0">
                  <a:gradFill>
                    <a:gsLst>
                      <a:gs pos="50000">
                        <a:schemeClr val="accent1">
                          <a:lumMod val="88000"/>
                          <a:lumOff val="12000"/>
                        </a:schemeClr>
                      </a:gs>
                      <a:gs pos="0">
                        <a:schemeClr val="accent1"/>
                      </a:gs>
                      <a:gs pos="100000">
                        <a:schemeClr val="accent1"/>
                      </a:gs>
                    </a:gsLst>
                    <a:lin ang="2700000" scaled="1"/>
                  </a:gradFill>
                </a:rPr>
                <a:t>2.1</a:t>
              </a:r>
              <a:endParaRPr lang="zh-CN" altLang="en-US" sz="3200" b="1" dirty="0">
                <a:gradFill>
                  <a:gsLst>
                    <a:gs pos="50000">
                      <a:schemeClr val="accent1">
                        <a:lumMod val="88000"/>
                        <a:lumOff val="12000"/>
                      </a:schemeClr>
                    </a:gs>
                    <a:gs pos="0">
                      <a:schemeClr val="accent1"/>
                    </a:gs>
                    <a:gs pos="100000">
                      <a:schemeClr val="accent1"/>
                    </a:gs>
                  </a:gsLst>
                  <a:lin ang="2700000" scaled="1"/>
                </a:gradFill>
              </a:endParaRPr>
            </a:p>
          </p:txBody>
        </p:sp>
        <p:sp>
          <p:nvSpPr>
            <p:cNvPr id="12" name="文本框 11">
              <a:extLst>
                <a:ext uri="{FF2B5EF4-FFF2-40B4-BE49-F238E27FC236}">
                  <a16:creationId xmlns:a16="http://schemas.microsoft.com/office/drawing/2014/main" id="{7F21198D-1EE4-4C48-8F28-1C991EA88FAD}"/>
                </a:ext>
              </a:extLst>
            </p:cNvPr>
            <p:cNvSpPr txBox="1"/>
            <p:nvPr/>
          </p:nvSpPr>
          <p:spPr>
            <a:xfrm>
              <a:off x="1859280" y="672887"/>
              <a:ext cx="820738" cy="492443"/>
            </a:xfrm>
            <a:prstGeom prst="rect">
              <a:avLst/>
            </a:prstGeom>
            <a:noFill/>
          </p:spPr>
          <p:txBody>
            <a:bodyPr wrap="none" lIns="0" tIns="0" rIns="0" bIns="0" rtlCol="0">
              <a:spAutoFit/>
            </a:bodyPr>
            <a:lstStyle/>
            <a:p>
              <a:pPr algn="l"/>
              <a:r>
                <a:rPr lang="zh-CN" altLang="en-US" sz="3200" dirty="0">
                  <a:gradFill>
                    <a:gsLst>
                      <a:gs pos="50000">
                        <a:schemeClr val="accent1">
                          <a:lumMod val="88000"/>
                          <a:lumOff val="12000"/>
                        </a:schemeClr>
                      </a:gs>
                      <a:gs pos="0">
                        <a:schemeClr val="accent1"/>
                      </a:gs>
                      <a:gs pos="100000">
                        <a:schemeClr val="accent1"/>
                      </a:gs>
                    </a:gsLst>
                    <a:lin ang="2700000" scaled="1"/>
                  </a:gradFill>
                  <a:latin typeface="+mj-ea"/>
                  <a:ea typeface="+mj-ea"/>
                </a:rPr>
                <a:t>概述</a:t>
              </a:r>
            </a:p>
          </p:txBody>
        </p:sp>
      </p:grpSp>
      <p:sp>
        <p:nvSpPr>
          <p:cNvPr id="2" name="文本框 1">
            <a:extLst>
              <a:ext uri="{FF2B5EF4-FFF2-40B4-BE49-F238E27FC236}">
                <a16:creationId xmlns:a16="http://schemas.microsoft.com/office/drawing/2014/main" id="{793D279E-D0BE-C81C-4729-2BDFF26196DD}"/>
              </a:ext>
            </a:extLst>
          </p:cNvPr>
          <p:cNvSpPr txBox="1"/>
          <p:nvPr/>
        </p:nvSpPr>
        <p:spPr>
          <a:xfrm>
            <a:off x="1401127" y="1522374"/>
            <a:ext cx="9389745" cy="2027863"/>
          </a:xfrm>
          <a:prstGeom prst="rect">
            <a:avLst/>
          </a:prstGeom>
          <a:noFill/>
        </p:spPr>
        <p:txBody>
          <a:bodyPr wrap="square" lIns="0" tIns="0" rIns="0" bIns="0" rtlCol="0">
            <a:spAutoFit/>
          </a:bodyPr>
          <a:lstStyle/>
          <a:p>
            <a:pPr algn="l">
              <a:lnSpc>
                <a:spcPct val="120000"/>
              </a:lnSpc>
            </a:pPr>
            <a:r>
              <a:rPr lang="zh-CN" altLang="en-US" sz="2800" dirty="0">
                <a:solidFill>
                  <a:schemeClr val="tx1">
                    <a:lumMod val="85000"/>
                    <a:lumOff val="15000"/>
                  </a:schemeClr>
                </a:solidFill>
              </a:rPr>
              <a:t>参考既有的</a:t>
            </a:r>
            <a:r>
              <a:rPr lang="en-US" altLang="zh-CN" sz="2800" dirty="0">
                <a:solidFill>
                  <a:schemeClr val="tx1">
                    <a:lumMod val="85000"/>
                    <a:lumOff val="15000"/>
                  </a:schemeClr>
                </a:solidFill>
              </a:rPr>
              <a:t>C</a:t>
            </a:r>
            <a:r>
              <a:rPr lang="zh-CN" altLang="en-US" sz="2800" dirty="0">
                <a:solidFill>
                  <a:schemeClr val="tx1">
                    <a:lumMod val="85000"/>
                    <a:lumOff val="15000"/>
                  </a:schemeClr>
                </a:solidFill>
              </a:rPr>
              <a:t>语言实现的</a:t>
            </a:r>
            <a:r>
              <a:rPr lang="en-US" altLang="zh-CN" sz="2800" dirty="0" err="1">
                <a:solidFill>
                  <a:schemeClr val="tx1">
                    <a:lumMod val="85000"/>
                    <a:lumOff val="15000"/>
                  </a:schemeClr>
                </a:solidFill>
              </a:rPr>
              <a:t>littleFS</a:t>
            </a:r>
            <a:r>
              <a:rPr lang="zh-CN" altLang="en-US" sz="2800" dirty="0">
                <a:solidFill>
                  <a:schemeClr val="tx1">
                    <a:lumMod val="85000"/>
                    <a:lumOff val="15000"/>
                  </a:schemeClr>
                </a:solidFill>
              </a:rPr>
              <a:t>，使用</a:t>
            </a:r>
            <a:r>
              <a:rPr lang="en-US" altLang="zh-CN" sz="2800" dirty="0">
                <a:solidFill>
                  <a:schemeClr val="tx1">
                    <a:lumMod val="85000"/>
                    <a:lumOff val="15000"/>
                  </a:schemeClr>
                </a:solidFill>
              </a:rPr>
              <a:t>rust</a:t>
            </a:r>
            <a:r>
              <a:rPr lang="zh-CN" altLang="en-US" sz="2800" dirty="0">
                <a:solidFill>
                  <a:schemeClr val="tx1">
                    <a:lumMod val="85000"/>
                    <a:lumOff val="15000"/>
                  </a:schemeClr>
                </a:solidFill>
              </a:rPr>
              <a:t>语言实现适用于嵌入式设备的故障安全文件系统。实现完成后依次封装为可接入模块化单内核操作系统</a:t>
            </a:r>
            <a:r>
              <a:rPr lang="en-US" altLang="zh-CN" sz="2800" dirty="0" err="1">
                <a:sym typeface="+mn-ea"/>
              </a:rPr>
              <a:t>ArceOS</a:t>
            </a:r>
            <a:r>
              <a:rPr lang="zh-CN" altLang="en-US" sz="2800" dirty="0">
                <a:sym typeface="+mn-ea"/>
              </a:rPr>
              <a:t>的模块、可与</a:t>
            </a:r>
            <a:r>
              <a:rPr lang="en-US" altLang="zh-CN" sz="2800" dirty="0">
                <a:sym typeface="+mn-ea"/>
              </a:rPr>
              <a:t>embassy</a:t>
            </a:r>
            <a:r>
              <a:rPr lang="zh-CN" altLang="en-US" sz="2800" dirty="0">
                <a:sym typeface="+mn-ea"/>
              </a:rPr>
              <a:t>等框架交互的</a:t>
            </a:r>
            <a:r>
              <a:rPr lang="en-US" altLang="zh-CN" sz="2800" dirty="0">
                <a:sym typeface="+mn-ea"/>
              </a:rPr>
              <a:t>crate</a:t>
            </a:r>
            <a:r>
              <a:rPr lang="zh-CN" altLang="en-US" sz="2800" dirty="0">
                <a:sym typeface="+mn-ea"/>
              </a:rPr>
              <a:t>。</a:t>
            </a:r>
            <a:endParaRPr lang="en-US" altLang="zh-CN" sz="2800" dirty="0">
              <a:solidFill>
                <a:schemeClr val="tx1">
                  <a:lumMod val="85000"/>
                  <a:lumOff val="15000"/>
                </a:schemeClr>
              </a:solidFill>
            </a:endParaRPr>
          </a:p>
        </p:txBody>
      </p:sp>
    </p:spTree>
    <p:extLst>
      <p:ext uri="{BB962C8B-B14F-4D97-AF65-F5344CB8AC3E}">
        <p14:creationId xmlns:p14="http://schemas.microsoft.com/office/powerpoint/2010/main" val="4118449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01DE075E-7132-4CE2-A6F8-42A81824F4D0}"/>
              </a:ext>
            </a:extLst>
          </p:cNvPr>
          <p:cNvGrpSpPr/>
          <p:nvPr/>
        </p:nvGrpSpPr>
        <p:grpSpPr>
          <a:xfrm>
            <a:off x="4559" y="6093313"/>
            <a:ext cx="12230138" cy="1207375"/>
            <a:chOff x="4559" y="6093313"/>
            <a:chExt cx="12230138" cy="1207375"/>
          </a:xfrm>
        </p:grpSpPr>
        <p:sp>
          <p:nvSpPr>
            <p:cNvPr id="6" name="任意多边形: 形状 5">
              <a:extLst>
                <a:ext uri="{FF2B5EF4-FFF2-40B4-BE49-F238E27FC236}">
                  <a16:creationId xmlns:a16="http://schemas.microsoft.com/office/drawing/2014/main" id="{A9AF2C0B-56F6-453D-B04D-D84B7AD49592}"/>
                </a:ext>
              </a:extLst>
            </p:cNvPr>
            <p:cNvSpPr/>
            <p:nvPr userDrawn="1"/>
          </p:nvSpPr>
          <p:spPr>
            <a:xfrm rot="21348975">
              <a:off x="4559" y="6093313"/>
              <a:ext cx="12230138" cy="1207270"/>
            </a:xfrm>
            <a:custGeom>
              <a:avLst/>
              <a:gdLst>
                <a:gd name="connsiteX0" fmla="*/ 12230138 w 12230138"/>
                <a:gd name="connsiteY0" fmla="*/ 241748 h 1207270"/>
                <a:gd name="connsiteX1" fmla="*/ 12159510 w 12230138"/>
                <a:gd name="connsiteY1" fmla="*/ 1207270 h 1207270"/>
                <a:gd name="connsiteX2" fmla="*/ 0 w 12230138"/>
                <a:gd name="connsiteY2" fmla="*/ 317799 h 1207270"/>
                <a:gd name="connsiteX3" fmla="*/ 23247 w 12230138"/>
                <a:gd name="connsiteY3" fmla="*/ 0 h 1207270"/>
                <a:gd name="connsiteX4" fmla="*/ 485853 w 12230138"/>
                <a:gd name="connsiteY4" fmla="*/ 71819 h 1207270"/>
                <a:gd name="connsiteX5" fmla="*/ 7056737 w 12230138"/>
                <a:gd name="connsiteY5" fmla="*/ 494586 h 1207270"/>
                <a:gd name="connsiteX6" fmla="*/ 11977814 w 12230138"/>
                <a:gd name="connsiteY6" fmla="*/ 268620 h 120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38" h="1207270">
                  <a:moveTo>
                    <a:pt x="12230138" y="241748"/>
                  </a:moveTo>
                  <a:lnTo>
                    <a:pt x="12159510" y="1207270"/>
                  </a:lnTo>
                  <a:lnTo>
                    <a:pt x="0" y="317799"/>
                  </a:lnTo>
                  <a:lnTo>
                    <a:pt x="23247" y="0"/>
                  </a:lnTo>
                  <a:lnTo>
                    <a:pt x="485853" y="71819"/>
                  </a:lnTo>
                  <a:cubicBezTo>
                    <a:pt x="2340259" y="338041"/>
                    <a:pt x="4607941" y="494585"/>
                    <a:pt x="7056737" y="494586"/>
                  </a:cubicBezTo>
                  <a:cubicBezTo>
                    <a:pt x="8819871" y="494586"/>
                    <a:pt x="10489115" y="413433"/>
                    <a:pt x="11977814" y="26862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sp>
          <p:nvSpPr>
            <p:cNvPr id="7" name="任意多边形: 形状 6">
              <a:extLst>
                <a:ext uri="{FF2B5EF4-FFF2-40B4-BE49-F238E27FC236}">
                  <a16:creationId xmlns:a16="http://schemas.microsoft.com/office/drawing/2014/main" id="{72D7B2A7-6EFD-4BB8-A1A6-BBC19EE2F2F7}"/>
                </a:ext>
              </a:extLst>
            </p:cNvPr>
            <p:cNvSpPr/>
            <p:nvPr/>
          </p:nvSpPr>
          <p:spPr>
            <a:xfrm rot="21348975">
              <a:off x="6888" y="6157094"/>
              <a:ext cx="12224929" cy="1143594"/>
            </a:xfrm>
            <a:custGeom>
              <a:avLst/>
              <a:gdLst>
                <a:gd name="connsiteX0" fmla="*/ 12224929 w 12224929"/>
                <a:gd name="connsiteY0" fmla="*/ 249289 h 1143594"/>
                <a:gd name="connsiteX1" fmla="*/ 12159511 w 12224929"/>
                <a:gd name="connsiteY1" fmla="*/ 1143594 h 1143594"/>
                <a:gd name="connsiteX2" fmla="*/ 0 w 12224929"/>
                <a:gd name="connsiteY2" fmla="*/ 254122 h 1143594"/>
                <a:gd name="connsiteX3" fmla="*/ 18589 w 12224929"/>
                <a:gd name="connsiteY3" fmla="*/ 0 h 1143594"/>
                <a:gd name="connsiteX4" fmla="*/ 568648 w 12224929"/>
                <a:gd name="connsiteY4" fmla="*/ 80902 h 1143594"/>
                <a:gd name="connsiteX5" fmla="*/ 7132322 w 12224929"/>
                <a:gd name="connsiteY5" fmla="*/ 480979 h 1143594"/>
                <a:gd name="connsiteX6" fmla="*/ 12047999 w 12224929"/>
                <a:gd name="connsiteY6" fmla="*/ 267141 h 114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4929" h="1143594">
                  <a:moveTo>
                    <a:pt x="12224929" y="249289"/>
                  </a:moveTo>
                  <a:lnTo>
                    <a:pt x="12159511" y="1143594"/>
                  </a:lnTo>
                  <a:lnTo>
                    <a:pt x="0" y="254122"/>
                  </a:lnTo>
                  <a:lnTo>
                    <a:pt x="18589" y="0"/>
                  </a:lnTo>
                  <a:lnTo>
                    <a:pt x="568648" y="80902"/>
                  </a:lnTo>
                  <a:cubicBezTo>
                    <a:pt x="2421019" y="332836"/>
                    <a:pt x="4686213" y="480979"/>
                    <a:pt x="7132322" y="480979"/>
                  </a:cubicBezTo>
                  <a:cubicBezTo>
                    <a:pt x="8893521" y="480979"/>
                    <a:pt x="10560933" y="404182"/>
                    <a:pt x="12047999" y="26714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grpSp>
      <p:sp>
        <p:nvSpPr>
          <p:cNvPr id="8" name="文本框 7">
            <a:extLst>
              <a:ext uri="{FF2B5EF4-FFF2-40B4-BE49-F238E27FC236}">
                <a16:creationId xmlns:a16="http://schemas.microsoft.com/office/drawing/2014/main" id="{42EDA9F9-970C-4DB3-AA7F-07117CA724DA}"/>
              </a:ext>
            </a:extLst>
          </p:cNvPr>
          <p:cNvSpPr txBox="1"/>
          <p:nvPr/>
        </p:nvSpPr>
        <p:spPr>
          <a:xfrm>
            <a:off x="11464965" y="6308725"/>
            <a:ext cx="288541" cy="307777"/>
          </a:xfrm>
          <a:prstGeom prst="rect">
            <a:avLst/>
          </a:prstGeom>
          <a:noFill/>
        </p:spPr>
        <p:txBody>
          <a:bodyPr wrap="none" lIns="0" tIns="0" rIns="0" bIns="0" rtlCol="0">
            <a:spAutoFit/>
          </a:bodyPr>
          <a:lstStyle/>
          <a:p>
            <a:pPr algn="l"/>
            <a:r>
              <a:rPr lang="en-US" altLang="zh-CN" sz="2000" dirty="0">
                <a:solidFill>
                  <a:schemeClr val="bg1">
                    <a:alpha val="53000"/>
                  </a:schemeClr>
                </a:solidFill>
                <a:latin typeface="+mj-lt"/>
                <a:ea typeface="演示秋鸿楷" panose="00000500000000000000" pitchFamily="2" charset="-122"/>
              </a:rPr>
              <a:t>08</a:t>
            </a:r>
            <a:endParaRPr lang="zh-CN" altLang="en-US" sz="2000" dirty="0">
              <a:solidFill>
                <a:schemeClr val="bg1">
                  <a:alpha val="53000"/>
                </a:schemeClr>
              </a:solidFill>
              <a:latin typeface="+mj-lt"/>
              <a:ea typeface="演示秋鸿楷" panose="00000500000000000000" pitchFamily="2" charset="-122"/>
            </a:endParaRPr>
          </a:p>
        </p:txBody>
      </p:sp>
      <p:grpSp>
        <p:nvGrpSpPr>
          <p:cNvPr id="10" name="组合 9">
            <a:extLst>
              <a:ext uri="{FF2B5EF4-FFF2-40B4-BE49-F238E27FC236}">
                <a16:creationId xmlns:a16="http://schemas.microsoft.com/office/drawing/2014/main" id="{B59EFEAD-241C-4F04-A1E8-BC6D07BF95A6}"/>
              </a:ext>
            </a:extLst>
          </p:cNvPr>
          <p:cNvGrpSpPr/>
          <p:nvPr/>
        </p:nvGrpSpPr>
        <p:grpSpPr>
          <a:xfrm>
            <a:off x="587375" y="672887"/>
            <a:ext cx="2342515" cy="492443"/>
            <a:chOff x="1158240" y="672887"/>
            <a:chExt cx="2342515" cy="492443"/>
          </a:xfrm>
        </p:grpSpPr>
        <p:sp>
          <p:nvSpPr>
            <p:cNvPr id="11" name="文本框 10">
              <a:extLst>
                <a:ext uri="{FF2B5EF4-FFF2-40B4-BE49-F238E27FC236}">
                  <a16:creationId xmlns:a16="http://schemas.microsoft.com/office/drawing/2014/main" id="{EB6EB8C6-C72B-4AB1-AE74-71C62739CBF6}"/>
                </a:ext>
              </a:extLst>
            </p:cNvPr>
            <p:cNvSpPr txBox="1"/>
            <p:nvPr/>
          </p:nvSpPr>
          <p:spPr>
            <a:xfrm>
              <a:off x="1158240" y="672887"/>
              <a:ext cx="589905" cy="492443"/>
            </a:xfrm>
            <a:prstGeom prst="rect">
              <a:avLst/>
            </a:prstGeom>
            <a:noFill/>
          </p:spPr>
          <p:txBody>
            <a:bodyPr wrap="none" lIns="0" tIns="0" rIns="0" bIns="0" rtlCol="0">
              <a:spAutoFit/>
            </a:bodyPr>
            <a:lstStyle/>
            <a:p>
              <a:pPr algn="l"/>
              <a:r>
                <a:rPr lang="en-US" altLang="zh-CN" sz="3200" b="1" dirty="0">
                  <a:gradFill>
                    <a:gsLst>
                      <a:gs pos="50000">
                        <a:schemeClr val="accent1">
                          <a:lumMod val="88000"/>
                          <a:lumOff val="12000"/>
                        </a:schemeClr>
                      </a:gs>
                      <a:gs pos="0">
                        <a:schemeClr val="accent1"/>
                      </a:gs>
                      <a:gs pos="100000">
                        <a:schemeClr val="accent1"/>
                      </a:gs>
                    </a:gsLst>
                    <a:lin ang="2700000" scaled="1"/>
                  </a:gradFill>
                </a:rPr>
                <a:t>2.2</a:t>
              </a:r>
              <a:endParaRPr lang="zh-CN" altLang="en-US" sz="3200" b="1" dirty="0">
                <a:gradFill>
                  <a:gsLst>
                    <a:gs pos="50000">
                      <a:schemeClr val="accent1">
                        <a:lumMod val="88000"/>
                        <a:lumOff val="12000"/>
                      </a:schemeClr>
                    </a:gs>
                    <a:gs pos="0">
                      <a:schemeClr val="accent1"/>
                    </a:gs>
                    <a:gs pos="100000">
                      <a:schemeClr val="accent1"/>
                    </a:gs>
                  </a:gsLst>
                  <a:lin ang="2700000" scaled="1"/>
                </a:gradFill>
              </a:endParaRPr>
            </a:p>
          </p:txBody>
        </p:sp>
        <p:sp>
          <p:nvSpPr>
            <p:cNvPr id="12" name="文本框 11">
              <a:extLst>
                <a:ext uri="{FF2B5EF4-FFF2-40B4-BE49-F238E27FC236}">
                  <a16:creationId xmlns:a16="http://schemas.microsoft.com/office/drawing/2014/main" id="{7F21198D-1EE4-4C48-8F28-1C991EA88FAD}"/>
                </a:ext>
              </a:extLst>
            </p:cNvPr>
            <p:cNvSpPr txBox="1"/>
            <p:nvPr/>
          </p:nvSpPr>
          <p:spPr>
            <a:xfrm>
              <a:off x="1859280" y="672887"/>
              <a:ext cx="1641475" cy="492443"/>
            </a:xfrm>
            <a:prstGeom prst="rect">
              <a:avLst/>
            </a:prstGeom>
            <a:noFill/>
          </p:spPr>
          <p:txBody>
            <a:bodyPr wrap="none" lIns="0" tIns="0" rIns="0" bIns="0" rtlCol="0">
              <a:spAutoFit/>
            </a:bodyPr>
            <a:lstStyle/>
            <a:p>
              <a:pPr algn="l"/>
              <a:r>
                <a:rPr lang="zh-CN" altLang="en-US" sz="3200" dirty="0">
                  <a:gradFill>
                    <a:gsLst>
                      <a:gs pos="50000">
                        <a:schemeClr val="accent1">
                          <a:lumMod val="88000"/>
                          <a:lumOff val="12000"/>
                        </a:schemeClr>
                      </a:gs>
                      <a:gs pos="0">
                        <a:schemeClr val="accent1"/>
                      </a:gs>
                      <a:gs pos="100000">
                        <a:schemeClr val="accent1"/>
                      </a:gs>
                    </a:gsLst>
                    <a:lin ang="2700000" scaled="1"/>
                  </a:gradFill>
                  <a:latin typeface="+mj-ea"/>
                  <a:ea typeface="+mj-ea"/>
                </a:rPr>
                <a:t>设计参考</a:t>
              </a:r>
            </a:p>
          </p:txBody>
        </p:sp>
      </p:grpSp>
      <p:sp>
        <p:nvSpPr>
          <p:cNvPr id="2" name="文本框 1">
            <a:extLst>
              <a:ext uri="{FF2B5EF4-FFF2-40B4-BE49-F238E27FC236}">
                <a16:creationId xmlns:a16="http://schemas.microsoft.com/office/drawing/2014/main" id="{793D279E-D0BE-C81C-4729-2BDFF26196DD}"/>
              </a:ext>
            </a:extLst>
          </p:cNvPr>
          <p:cNvSpPr txBox="1"/>
          <p:nvPr/>
        </p:nvSpPr>
        <p:spPr>
          <a:xfrm>
            <a:off x="1177280" y="1515671"/>
            <a:ext cx="9795969" cy="5142433"/>
          </a:xfrm>
          <a:prstGeom prst="rect">
            <a:avLst/>
          </a:prstGeom>
          <a:noFill/>
        </p:spPr>
        <p:txBody>
          <a:bodyPr wrap="square" lIns="0" tIns="0" rIns="0" bIns="0" rtlCol="0">
            <a:spAutoFit/>
          </a:bodyPr>
          <a:lstStyle/>
          <a:p>
            <a:pPr algn="l">
              <a:lnSpc>
                <a:spcPct val="120000"/>
              </a:lnSpc>
            </a:pPr>
            <a:r>
              <a:rPr lang="en-US" altLang="zh-CN" sz="2000" b="1" dirty="0" err="1"/>
              <a:t>LittleFS</a:t>
            </a:r>
            <a:r>
              <a:rPr lang="zh-CN" altLang="en-US" sz="2000" dirty="0"/>
              <a:t> 是一个为嵌入式系统设计的轻量级文件系统，专注于低存储开销、低资源消耗和高效的闪存存储管理。参考</a:t>
            </a:r>
            <a:r>
              <a:rPr lang="en-US" altLang="zh-CN" sz="2000" dirty="0" err="1"/>
              <a:t>LittleFs</a:t>
            </a:r>
            <a:r>
              <a:rPr lang="zh-CN" altLang="en-US" sz="2000" dirty="0"/>
              <a:t>的设计思路，我们可以确定目标文件系统的相关特性：</a:t>
            </a:r>
            <a:endParaRPr lang="en-US" altLang="zh-CN" sz="2000" dirty="0"/>
          </a:p>
          <a:p>
            <a:pPr algn="l">
              <a:lnSpc>
                <a:spcPct val="120000"/>
              </a:lnSpc>
            </a:pPr>
            <a:endParaRPr lang="en-US" altLang="zh-CN" sz="2000" dirty="0"/>
          </a:p>
          <a:p>
            <a:pPr algn="l">
              <a:lnSpc>
                <a:spcPct val="120000"/>
              </a:lnSpc>
            </a:pPr>
            <a:r>
              <a:rPr lang="zh-CN" altLang="en-US" sz="2000" dirty="0"/>
              <a:t>●结合日志文件系统和</a:t>
            </a:r>
            <a:r>
              <a:rPr lang="en-US" altLang="zh-CN" sz="2000" dirty="0"/>
              <a:t>COW</a:t>
            </a:r>
            <a:r>
              <a:rPr lang="zh-CN" altLang="en-US" sz="2000" dirty="0"/>
              <a:t>文件系统的优势，达到低内存开销，低传播磨损，原子更新的特性目标</a:t>
            </a:r>
            <a:endParaRPr lang="en-US" altLang="zh-CN" sz="2000" dirty="0"/>
          </a:p>
          <a:p>
            <a:pPr algn="l">
              <a:lnSpc>
                <a:spcPct val="120000"/>
              </a:lnSpc>
            </a:pPr>
            <a:endParaRPr lang="en-US" altLang="zh-CN" sz="2000" dirty="0"/>
          </a:p>
          <a:p>
            <a:pPr>
              <a:lnSpc>
                <a:spcPct val="120000"/>
              </a:lnSpc>
            </a:pPr>
            <a:r>
              <a:rPr lang="zh-CN" altLang="en-US" sz="2000" dirty="0"/>
              <a:t>●在文件元数据中通过使用两个块的循环日志结构实现断电恢复、避免数据损坏风险</a:t>
            </a:r>
            <a:endParaRPr lang="en-US" altLang="zh-CN" sz="2000" dirty="0"/>
          </a:p>
          <a:p>
            <a:pPr>
              <a:lnSpc>
                <a:spcPct val="120000"/>
              </a:lnSpc>
            </a:pPr>
            <a:endParaRPr lang="en-US" altLang="zh-CN" sz="2000" dirty="0"/>
          </a:p>
          <a:p>
            <a:pPr>
              <a:lnSpc>
                <a:spcPct val="120000"/>
              </a:lnSpc>
            </a:pPr>
            <a:r>
              <a:rPr lang="zh-CN" altLang="en-US" sz="2000" dirty="0"/>
              <a:t>●使用</a:t>
            </a:r>
            <a:r>
              <a:rPr lang="en-US" altLang="zh-CN" sz="2000" dirty="0"/>
              <a:t>CTZ</a:t>
            </a:r>
            <a:r>
              <a:rPr lang="zh-CN" altLang="en-US" sz="2000" dirty="0"/>
              <a:t>跳表作为</a:t>
            </a:r>
            <a:r>
              <a:rPr lang="en-US" altLang="zh-CN" sz="2000" dirty="0"/>
              <a:t>COW</a:t>
            </a:r>
            <a:r>
              <a:rPr lang="zh-CN" altLang="en-US" sz="2000" dirty="0"/>
              <a:t>数据结构，使得文件数据的读写操作在常量内存下高效进行。</a:t>
            </a:r>
            <a:endParaRPr lang="en-US" altLang="zh-CN" sz="2000" dirty="0"/>
          </a:p>
          <a:p>
            <a:pPr>
              <a:lnSpc>
                <a:spcPct val="120000"/>
              </a:lnSpc>
            </a:pPr>
            <a:endParaRPr lang="en-US" altLang="zh-CN" sz="2000" dirty="0"/>
          </a:p>
          <a:p>
            <a:pPr>
              <a:lnSpc>
                <a:spcPct val="120000"/>
              </a:lnSpc>
            </a:pPr>
            <a:r>
              <a:rPr lang="zh-CN" altLang="en-US" sz="2000" dirty="0"/>
              <a:t>●实现具有动态磨损均衡功能的块分配器</a:t>
            </a:r>
            <a:endParaRPr lang="en-US" altLang="zh-CN" sz="2000" dirty="0"/>
          </a:p>
          <a:p>
            <a:pPr>
              <a:lnSpc>
                <a:spcPct val="120000"/>
              </a:lnSpc>
            </a:pPr>
            <a:endParaRPr lang="en-US" altLang="zh-CN" sz="2000" dirty="0"/>
          </a:p>
          <a:p>
            <a:pPr algn="l">
              <a:lnSpc>
                <a:spcPct val="120000"/>
              </a:lnSpc>
            </a:pPr>
            <a:endParaRPr lang="zh-CN" altLang="en-US" sz="2000" dirty="0">
              <a:solidFill>
                <a:schemeClr val="tx1">
                  <a:lumMod val="85000"/>
                  <a:lumOff val="15000"/>
                </a:schemeClr>
              </a:solidFill>
            </a:endParaRPr>
          </a:p>
        </p:txBody>
      </p:sp>
    </p:spTree>
    <p:extLst>
      <p:ext uri="{BB962C8B-B14F-4D97-AF65-F5344CB8AC3E}">
        <p14:creationId xmlns:p14="http://schemas.microsoft.com/office/powerpoint/2010/main" val="3791766798"/>
      </p:ext>
    </p:extLst>
  </p:cSld>
  <p:clrMapOvr>
    <a:masterClrMapping/>
  </p:clrMapOvr>
</p:sld>
</file>

<file path=ppt/theme/theme1.xml><?xml version="1.0" encoding="utf-8"?>
<a:theme xmlns:a="http://schemas.openxmlformats.org/drawingml/2006/main" name="Office 主题​​">
  <a:themeElements>
    <a:clrScheme name="清华大学模板配色">
      <a:dk1>
        <a:sysClr val="windowText" lastClr="000000"/>
      </a:dk1>
      <a:lt1>
        <a:sysClr val="window" lastClr="FFFFFF"/>
      </a:lt1>
      <a:dk2>
        <a:srgbClr val="44546A"/>
      </a:dk2>
      <a:lt2>
        <a:srgbClr val="E7E6E6"/>
      </a:lt2>
      <a:accent1>
        <a:srgbClr val="641C78"/>
      </a:accent1>
      <a:accent2>
        <a:srgbClr val="57C75A"/>
      </a:accent2>
      <a:accent3>
        <a:srgbClr val="C9C9C9"/>
      </a:accent3>
      <a:accent4>
        <a:srgbClr val="32A5B8"/>
      </a:accent4>
      <a:accent5>
        <a:srgbClr val="2759E5"/>
      </a:accent5>
      <a:accent6>
        <a:srgbClr val="A4D3E4"/>
      </a:accent6>
      <a:hlink>
        <a:srgbClr val="0563C1"/>
      </a:hlink>
      <a:folHlink>
        <a:srgbClr val="00AAE6"/>
      </a:folHlink>
    </a:clrScheme>
    <a:fontScheme name="思源  - Arial">
      <a:majorFont>
        <a:latin typeface="Roboto"/>
        <a:ea typeface="思源黑体 CN Bold"/>
        <a:cs typeface=""/>
      </a:majorFont>
      <a:minorFont>
        <a:latin typeface="Roboto"/>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effectLst>
          <a:outerShdw blurRad="431800" dist="177800" dir="5400000" sx="98000" sy="98000" algn="ctr" rotWithShape="0">
            <a:schemeClr val="accent1">
              <a:alpha val="26000"/>
            </a:schemeClr>
          </a:outerShdw>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1414</TotalTime>
  <Words>711</Words>
  <Application>Microsoft Office PowerPoint</Application>
  <PresentationFormat>宽屏</PresentationFormat>
  <Paragraphs>90</Paragraphs>
  <Slides>13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13</vt:i4>
      </vt:variant>
    </vt:vector>
  </HeadingPairs>
  <TitlesOfParts>
    <vt:vector size="25" baseType="lpstr">
      <vt:lpstr>DIN</vt:lpstr>
      <vt:lpstr>OPPOSans M</vt:lpstr>
      <vt:lpstr>Roboto Regular</vt:lpstr>
      <vt:lpstr>阿里巴巴普惠体 R</vt:lpstr>
      <vt:lpstr>等线</vt:lpstr>
      <vt:lpstr>Microsoft Yahei</vt:lpstr>
      <vt:lpstr>微软雅黑 Bold</vt:lpstr>
      <vt:lpstr>微软雅黑 Light</vt:lpstr>
      <vt:lpstr>演示秋鸿楷</vt:lpstr>
      <vt:lpstr>Arial</vt:lpstr>
      <vt:lpstr>Roboto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www.51pptmoban.com</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完整框架紫色清华大学毕业论文答辩通用ppt模板</dc:title>
  <dc:creator>康 智通</dc:creator>
  <cp:keywords>P界达人</cp:keywords>
  <dc:description>www.51pptmoban.com</dc:description>
  <cp:lastModifiedBy>3116637679@qq.com</cp:lastModifiedBy>
  <cp:revision>398</cp:revision>
  <dcterms:created xsi:type="dcterms:W3CDTF">2021-10-24T05:01:20Z</dcterms:created>
  <dcterms:modified xsi:type="dcterms:W3CDTF">2025-01-08T05:36:43Z</dcterms:modified>
</cp:coreProperties>
</file>